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4.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5.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7.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9" r:id="rId1"/>
    <p:sldMasterId id="2147483733" r:id="rId2"/>
    <p:sldMasterId id="2147484126" r:id="rId3"/>
    <p:sldMasterId id="2147484170" r:id="rId4"/>
    <p:sldMasterId id="2147484271" r:id="rId5"/>
    <p:sldMasterId id="2147484292" r:id="rId6"/>
  </p:sldMasterIdLst>
  <p:notesMasterIdLst>
    <p:notesMasterId r:id="rId38"/>
  </p:notesMasterIdLst>
  <p:sldIdLst>
    <p:sldId id="2147483637" r:id="rId7"/>
    <p:sldId id="2147483599" r:id="rId8"/>
    <p:sldId id="2147483640" r:id="rId9"/>
    <p:sldId id="2147483638" r:id="rId10"/>
    <p:sldId id="2147483639" r:id="rId11"/>
    <p:sldId id="2147483641" r:id="rId12"/>
    <p:sldId id="358" r:id="rId13"/>
    <p:sldId id="2147310628" r:id="rId14"/>
    <p:sldId id="2147483644" r:id="rId15"/>
    <p:sldId id="9146" r:id="rId16"/>
    <p:sldId id="2147310618" r:id="rId17"/>
    <p:sldId id="297" r:id="rId18"/>
    <p:sldId id="298" r:id="rId19"/>
    <p:sldId id="2147310622" r:id="rId20"/>
    <p:sldId id="2147480996" r:id="rId21"/>
    <p:sldId id="2147480944" r:id="rId22"/>
    <p:sldId id="2147480994" r:id="rId23"/>
    <p:sldId id="2147310619" r:id="rId24"/>
    <p:sldId id="2147483622" r:id="rId25"/>
    <p:sldId id="262" r:id="rId26"/>
    <p:sldId id="2147483645" r:id="rId27"/>
    <p:sldId id="9151" r:id="rId28"/>
    <p:sldId id="9150" r:id="rId29"/>
    <p:sldId id="9164" r:id="rId30"/>
    <p:sldId id="2147310632" r:id="rId31"/>
    <p:sldId id="2147310633" r:id="rId32"/>
    <p:sldId id="9160" r:id="rId33"/>
    <p:sldId id="9154" r:id="rId34"/>
    <p:sldId id="2147480998" r:id="rId35"/>
    <p:sldId id="9153" r:id="rId36"/>
    <p:sldId id="9143" r:id="rId37"/>
  </p:sldIdLst>
  <p:sldSz cx="9144000" cy="5143500" type="screen16x9"/>
  <p:notesSz cx="6934200" cy="92202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148">
          <p15:clr>
            <a:srgbClr val="A4A3A4"/>
          </p15:clr>
        </p15:guide>
        <p15:guide id="4"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2A870F-1469-538E-1779-14DA3862D480}" name="Ivy, Erin" initials="IE" userId="S::Erin_Ivy@Dell.com::0977df35-eb43-4701-a0a3-a0e0d75d59cc" providerId="AD"/>
  <p188:author id="{34E6363F-CBE7-0217-C30A-A3164E2D4593}" name="Welker, Aaron" initials="WA" userId="S::Aaron_Welker@Dell.com::0c001d62-0054-45a7-9f61-96b4d38290cf" providerId="AD"/>
  <p188:author id="{A7077C7B-5AD2-C9B4-9877-C58638F8E156}" name="Tedder, Whitney" initials="TW" userId="S::Whitney_Tedder@Dell.com::ca254375-3233-4320-8703-0b950f9ddd6f" providerId="AD"/>
  <p188:author id="{3E4C2F9E-6887-47C3-72D4-13D95C581854}" name="Garces-Cardoz, Ingrid" initials="GI" userId="S::ingrid_garces-cardoz@dell.com::5c439b38-80fd-415e-9367-8e22fe7fce4e" providerId="AD"/>
  <p188:author id="{6B6315A0-DCF5-4D05-664B-822FF7DCAD12}" name="Troxell, Jamie" initials="TJ" userId="S::Jamie_Troxell@Dell.com::0d4ef13a-9558-465c-971c-fa9bfe7dc8b2" providerId="AD"/>
  <p188:author id="{0D635BB0-EBFD-4989-B55F-0A73B12A58A6}" name="Martin, Andrew" initials="MA" userId="S::Andrew_Martin3@Dell.com::79e315f9-424b-4b43-b6c9-7904a3d87f4a" providerId="AD"/>
  <p188:author id="{0C2B74D5-1A10-805A-041C-B3C566DA17A5}" name="Martin, Andrew" initials="MA" userId="S::andrew_martin3@dell.com::79e315f9-424b-4b43-b6c9-7904a3d87f4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44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1195DA-326F-4703-8085-BA5947A927F3}" v="22" dt="2024-07-24T14:43:07.3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852" autoAdjust="0"/>
  </p:normalViewPr>
  <p:slideViewPr>
    <p:cSldViewPr snapToGrid="0">
      <p:cViewPr varScale="1">
        <p:scale>
          <a:sx n="128" d="100"/>
          <a:sy n="128" d="100"/>
        </p:scale>
        <p:origin x="1068" y="90"/>
      </p:cViewPr>
      <p:guideLst>
        <p:guide orient="horz" pos="2148"/>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47" Type="http://schemas.openxmlformats.org/officeDocument/2006/relationships/customXml" Target="../customXml/item2.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6/11/relationships/changesInfo" Target="changesInfos/changesInfo1.xml"/><Relationship Id="rId48" Type="http://schemas.openxmlformats.org/officeDocument/2006/relationships/customXml" Target="../customXml/item3.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46" Type="http://schemas.openxmlformats.org/officeDocument/2006/relationships/customXml" Target="../customXml/item1.xml"/><Relationship Id="rId20" Type="http://schemas.openxmlformats.org/officeDocument/2006/relationships/slide" Target="slides/slide14.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Biedenharn (IG)" userId="83b88c76-459f-47d4-a8df-b864f79af171" providerId="ADAL" clId="{451195DA-326F-4703-8085-BA5947A927F3}"/>
    <pc:docChg chg="custSel addSld delSld modSld sldOrd">
      <pc:chgData name="Amy Biedenharn (IG)" userId="83b88c76-459f-47d4-a8df-b864f79af171" providerId="ADAL" clId="{451195DA-326F-4703-8085-BA5947A927F3}" dt="2024-07-24T16:05:55.893" v="2635" actId="20577"/>
      <pc:docMkLst>
        <pc:docMk/>
      </pc:docMkLst>
      <pc:sldChg chg="del">
        <pc:chgData name="Amy Biedenharn (IG)" userId="83b88c76-459f-47d4-a8df-b864f79af171" providerId="ADAL" clId="{451195DA-326F-4703-8085-BA5947A927F3}" dt="2024-07-22T13:52:00.116" v="357" actId="2696"/>
        <pc:sldMkLst>
          <pc:docMk/>
          <pc:sldMk cId="4063357232" sldId="258"/>
        </pc:sldMkLst>
      </pc:sldChg>
      <pc:sldChg chg="mod modShow">
        <pc:chgData name="Amy Biedenharn (IG)" userId="83b88c76-459f-47d4-a8df-b864f79af171" providerId="ADAL" clId="{451195DA-326F-4703-8085-BA5947A927F3}" dt="2024-07-24T13:57:57.121" v="2597" actId="729"/>
        <pc:sldMkLst>
          <pc:docMk/>
          <pc:sldMk cId="2715202464" sldId="262"/>
        </pc:sldMkLst>
      </pc:sldChg>
      <pc:sldChg chg="addSp mod">
        <pc:chgData name="Amy Biedenharn (IG)" userId="83b88c76-459f-47d4-a8df-b864f79af171" providerId="ADAL" clId="{451195DA-326F-4703-8085-BA5947A927F3}" dt="2024-07-24T13:53:59.783" v="2573" actId="9405"/>
        <pc:sldMkLst>
          <pc:docMk/>
          <pc:sldMk cId="3726760192" sldId="298"/>
        </pc:sldMkLst>
        <pc:inkChg chg="add">
          <ac:chgData name="Amy Biedenharn (IG)" userId="83b88c76-459f-47d4-a8df-b864f79af171" providerId="ADAL" clId="{451195DA-326F-4703-8085-BA5947A927F3}" dt="2024-07-24T13:53:34.747" v="2570" actId="9405"/>
          <ac:inkMkLst>
            <pc:docMk/>
            <pc:sldMk cId="3726760192" sldId="298"/>
            <ac:inkMk id="3" creationId="{6CD98AC5-CEF6-5AB9-C030-55AC209AAB41}"/>
          </ac:inkMkLst>
        </pc:inkChg>
        <pc:inkChg chg="add">
          <ac:chgData name="Amy Biedenharn (IG)" userId="83b88c76-459f-47d4-a8df-b864f79af171" providerId="ADAL" clId="{451195DA-326F-4703-8085-BA5947A927F3}" dt="2024-07-24T13:53:38.197" v="2571" actId="9405"/>
          <ac:inkMkLst>
            <pc:docMk/>
            <pc:sldMk cId="3726760192" sldId="298"/>
            <ac:inkMk id="4" creationId="{B1A50782-1EB4-9B1D-8F97-C706A1D8873B}"/>
          </ac:inkMkLst>
        </pc:inkChg>
        <pc:inkChg chg="add">
          <ac:chgData name="Amy Biedenharn (IG)" userId="83b88c76-459f-47d4-a8df-b864f79af171" providerId="ADAL" clId="{451195DA-326F-4703-8085-BA5947A927F3}" dt="2024-07-24T13:53:44.996" v="2572" actId="9405"/>
          <ac:inkMkLst>
            <pc:docMk/>
            <pc:sldMk cId="3726760192" sldId="298"/>
            <ac:inkMk id="5" creationId="{354198FA-2161-A907-3985-9CEC11DDA6B9}"/>
          </ac:inkMkLst>
        </pc:inkChg>
        <pc:inkChg chg="add">
          <ac:chgData name="Amy Biedenharn (IG)" userId="83b88c76-459f-47d4-a8df-b864f79af171" providerId="ADAL" clId="{451195DA-326F-4703-8085-BA5947A927F3}" dt="2024-07-24T13:53:59.783" v="2573" actId="9405"/>
          <ac:inkMkLst>
            <pc:docMk/>
            <pc:sldMk cId="3726760192" sldId="298"/>
            <ac:inkMk id="6" creationId="{0C099873-94F4-556A-C6D7-65C0EEA539B8}"/>
          </ac:inkMkLst>
        </pc:inkChg>
      </pc:sldChg>
      <pc:sldChg chg="modNotesTx">
        <pc:chgData name="Amy Biedenharn (IG)" userId="83b88c76-459f-47d4-a8df-b864f79af171" providerId="ADAL" clId="{451195DA-326F-4703-8085-BA5947A927F3}" dt="2024-07-24T16:05:30.378" v="2631" actId="20577"/>
        <pc:sldMkLst>
          <pc:docMk/>
          <pc:sldMk cId="1482706186" sldId="9151"/>
        </pc:sldMkLst>
      </pc:sldChg>
      <pc:sldChg chg="modNotesTx">
        <pc:chgData name="Amy Biedenharn (IG)" userId="83b88c76-459f-47d4-a8df-b864f79af171" providerId="ADAL" clId="{451195DA-326F-4703-8085-BA5947A927F3}" dt="2024-07-24T16:05:18.312" v="2627" actId="20577"/>
        <pc:sldMkLst>
          <pc:docMk/>
          <pc:sldMk cId="4065277440" sldId="9154"/>
        </pc:sldMkLst>
      </pc:sldChg>
      <pc:sldChg chg="modNotesTx">
        <pc:chgData name="Amy Biedenharn (IG)" userId="83b88c76-459f-47d4-a8df-b864f79af171" providerId="ADAL" clId="{451195DA-326F-4703-8085-BA5947A927F3}" dt="2024-07-24T16:05:20.535" v="2628" actId="20577"/>
        <pc:sldMkLst>
          <pc:docMk/>
          <pc:sldMk cId="2683929393" sldId="9160"/>
        </pc:sldMkLst>
      </pc:sldChg>
      <pc:sldChg chg="addSp delSp modSp mod">
        <pc:chgData name="Amy Biedenharn (IG)" userId="83b88c76-459f-47d4-a8df-b864f79af171" providerId="ADAL" clId="{451195DA-326F-4703-8085-BA5947A927F3}" dt="2024-07-24T13:42:03.281" v="2372" actId="1076"/>
        <pc:sldMkLst>
          <pc:docMk/>
          <pc:sldMk cId="4022235142" sldId="2147310618"/>
        </pc:sldMkLst>
        <pc:spChg chg="mod">
          <ac:chgData name="Amy Biedenharn (IG)" userId="83b88c76-459f-47d4-a8df-b864f79af171" providerId="ADAL" clId="{451195DA-326F-4703-8085-BA5947A927F3}" dt="2024-07-24T13:29:29.914" v="1661" actId="1076"/>
          <ac:spMkLst>
            <pc:docMk/>
            <pc:sldMk cId="4022235142" sldId="2147310618"/>
            <ac:spMk id="4" creationId="{D890BB49-BC5C-7E71-0C50-9B8830D28934}"/>
          </ac:spMkLst>
        </pc:spChg>
        <pc:spChg chg="mod">
          <ac:chgData name="Amy Biedenharn (IG)" userId="83b88c76-459f-47d4-a8df-b864f79af171" providerId="ADAL" clId="{451195DA-326F-4703-8085-BA5947A927F3}" dt="2024-07-24T13:29:33.305" v="1666" actId="20577"/>
          <ac:spMkLst>
            <pc:docMk/>
            <pc:sldMk cId="4022235142" sldId="2147310618"/>
            <ac:spMk id="6" creationId="{E4B7919E-8D79-1175-221E-A7C6396D7DC6}"/>
          </ac:spMkLst>
        </pc:spChg>
        <pc:spChg chg="mod">
          <ac:chgData name="Amy Biedenharn (IG)" userId="83b88c76-459f-47d4-a8df-b864f79af171" providerId="ADAL" clId="{451195DA-326F-4703-8085-BA5947A927F3}" dt="2024-07-24T13:17:29.954" v="957" actId="20577"/>
          <ac:spMkLst>
            <pc:docMk/>
            <pc:sldMk cId="4022235142" sldId="2147310618"/>
            <ac:spMk id="10" creationId="{AE66EE8A-AC69-43D1-9950-8D86C456C668}"/>
          </ac:spMkLst>
        </pc:spChg>
        <pc:spChg chg="mod">
          <ac:chgData name="Amy Biedenharn (IG)" userId="83b88c76-459f-47d4-a8df-b864f79af171" providerId="ADAL" clId="{451195DA-326F-4703-8085-BA5947A927F3}" dt="2024-07-24T13:17:09.393" v="948" actId="20577"/>
          <ac:spMkLst>
            <pc:docMk/>
            <pc:sldMk cId="4022235142" sldId="2147310618"/>
            <ac:spMk id="11" creationId="{9550B5F1-4716-4035-BEFD-73847DBF8F74}"/>
          </ac:spMkLst>
        </pc:spChg>
        <pc:spChg chg="mod">
          <ac:chgData name="Amy Biedenharn (IG)" userId="83b88c76-459f-47d4-a8df-b864f79af171" providerId="ADAL" clId="{451195DA-326F-4703-8085-BA5947A927F3}" dt="2024-07-24T13:30:05.692" v="1697" actId="207"/>
          <ac:spMkLst>
            <pc:docMk/>
            <pc:sldMk cId="4022235142" sldId="2147310618"/>
            <ac:spMk id="13" creationId="{FF9A5CE5-0B96-2690-7B7E-72A74D419E35}"/>
          </ac:spMkLst>
        </pc:spChg>
        <pc:spChg chg="mod">
          <ac:chgData name="Amy Biedenharn (IG)" userId="83b88c76-459f-47d4-a8df-b864f79af171" providerId="ADAL" clId="{451195DA-326F-4703-8085-BA5947A927F3}" dt="2024-07-24T13:31:14.543" v="1735" actId="207"/>
          <ac:spMkLst>
            <pc:docMk/>
            <pc:sldMk cId="4022235142" sldId="2147310618"/>
            <ac:spMk id="17" creationId="{EA5F0F0B-45D9-0E34-F4CB-183B97947CF2}"/>
          </ac:spMkLst>
        </pc:spChg>
        <pc:spChg chg="mod">
          <ac:chgData name="Amy Biedenharn (IG)" userId="83b88c76-459f-47d4-a8df-b864f79af171" providerId="ADAL" clId="{451195DA-326F-4703-8085-BA5947A927F3}" dt="2024-07-24T13:16:15.225" v="908" actId="20577"/>
          <ac:spMkLst>
            <pc:docMk/>
            <pc:sldMk cId="4022235142" sldId="2147310618"/>
            <ac:spMk id="29" creationId="{EF022EC0-E575-44C4-A7D7-A056C046E1ED}"/>
          </ac:spMkLst>
        </pc:spChg>
        <pc:spChg chg="mod">
          <ac:chgData name="Amy Biedenharn (IG)" userId="83b88c76-459f-47d4-a8df-b864f79af171" providerId="ADAL" clId="{451195DA-326F-4703-8085-BA5947A927F3}" dt="2024-07-24T13:16:49.428" v="929" actId="13926"/>
          <ac:spMkLst>
            <pc:docMk/>
            <pc:sldMk cId="4022235142" sldId="2147310618"/>
            <ac:spMk id="42" creationId="{41BEE722-06BC-48A4-A45D-9F1CAD9CFBC7}"/>
          </ac:spMkLst>
        </pc:spChg>
        <pc:picChg chg="add mod">
          <ac:chgData name="Amy Biedenharn (IG)" userId="83b88c76-459f-47d4-a8df-b864f79af171" providerId="ADAL" clId="{451195DA-326F-4703-8085-BA5947A927F3}" dt="2024-07-24T13:42:03.281" v="2372" actId="1076"/>
          <ac:picMkLst>
            <pc:docMk/>
            <pc:sldMk cId="4022235142" sldId="2147310618"/>
            <ac:picMk id="7" creationId="{9E614B04-7DC6-EDA3-7E8C-19AB9041402B}"/>
          </ac:picMkLst>
        </pc:picChg>
        <pc:picChg chg="del mod">
          <ac:chgData name="Amy Biedenharn (IG)" userId="83b88c76-459f-47d4-a8df-b864f79af171" providerId="ADAL" clId="{451195DA-326F-4703-8085-BA5947A927F3}" dt="2024-07-24T13:41:54.106" v="2366" actId="478"/>
          <ac:picMkLst>
            <pc:docMk/>
            <pc:sldMk cId="4022235142" sldId="2147310618"/>
            <ac:picMk id="18" creationId="{81CA8B43-4CAC-EF8F-E7E5-CE450AB1DB80}"/>
          </ac:picMkLst>
        </pc:picChg>
      </pc:sldChg>
      <pc:sldChg chg="addSp delSp modSp mod">
        <pc:chgData name="Amy Biedenharn (IG)" userId="83b88c76-459f-47d4-a8df-b864f79af171" providerId="ADAL" clId="{451195DA-326F-4703-8085-BA5947A927F3}" dt="2024-07-24T13:49:31.521" v="2550" actId="1076"/>
        <pc:sldMkLst>
          <pc:docMk/>
          <pc:sldMk cId="731130095" sldId="2147310619"/>
        </pc:sldMkLst>
        <pc:spChg chg="add mod">
          <ac:chgData name="Amy Biedenharn (IG)" userId="83b88c76-459f-47d4-a8df-b864f79af171" providerId="ADAL" clId="{451195DA-326F-4703-8085-BA5947A927F3}" dt="2024-07-24T13:44:17.404" v="2542" actId="6549"/>
          <ac:spMkLst>
            <pc:docMk/>
            <pc:sldMk cId="731130095" sldId="2147310619"/>
            <ac:spMk id="3" creationId="{5E430C63-487D-633A-3852-35F3EB832B2B}"/>
          </ac:spMkLst>
        </pc:spChg>
        <pc:spChg chg="mod">
          <ac:chgData name="Amy Biedenharn (IG)" userId="83b88c76-459f-47d4-a8df-b864f79af171" providerId="ADAL" clId="{451195DA-326F-4703-8085-BA5947A927F3}" dt="2024-07-24T13:13:31.647" v="866" actId="120"/>
          <ac:spMkLst>
            <pc:docMk/>
            <pc:sldMk cId="731130095" sldId="2147310619"/>
            <ac:spMk id="5" creationId="{C903BF4B-9895-3B1F-0F44-7D44B3500F5F}"/>
          </ac:spMkLst>
        </pc:spChg>
        <pc:spChg chg="mod">
          <ac:chgData name="Amy Biedenharn (IG)" userId="83b88c76-459f-47d4-a8df-b864f79af171" providerId="ADAL" clId="{451195DA-326F-4703-8085-BA5947A927F3}" dt="2024-07-24T13:13:54.916" v="870" actId="13926"/>
          <ac:spMkLst>
            <pc:docMk/>
            <pc:sldMk cId="731130095" sldId="2147310619"/>
            <ac:spMk id="18" creationId="{764B81F9-625D-00C8-F96C-7CF03CF22B7B}"/>
          </ac:spMkLst>
        </pc:spChg>
        <pc:spChg chg="mod">
          <ac:chgData name="Amy Biedenharn (IG)" userId="83b88c76-459f-47d4-a8df-b864f79af171" providerId="ADAL" clId="{451195DA-326F-4703-8085-BA5947A927F3}" dt="2024-07-24T13:25:56.096" v="1359" actId="20577"/>
          <ac:spMkLst>
            <pc:docMk/>
            <pc:sldMk cId="731130095" sldId="2147310619"/>
            <ac:spMk id="21" creationId="{53E1856B-A147-7630-3F77-9915E37F9FD7}"/>
          </ac:spMkLst>
        </pc:spChg>
        <pc:spChg chg="del">
          <ac:chgData name="Amy Biedenharn (IG)" userId="83b88c76-459f-47d4-a8df-b864f79af171" providerId="ADAL" clId="{451195DA-326F-4703-8085-BA5947A927F3}" dt="2024-07-24T13:23:09.351" v="1009" actId="478"/>
          <ac:spMkLst>
            <pc:docMk/>
            <pc:sldMk cId="731130095" sldId="2147310619"/>
            <ac:spMk id="29" creationId="{EF022EC0-E575-44C4-A7D7-A056C046E1ED}"/>
          </ac:spMkLst>
        </pc:spChg>
        <pc:spChg chg="mod">
          <ac:chgData name="Amy Biedenharn (IG)" userId="83b88c76-459f-47d4-a8df-b864f79af171" providerId="ADAL" clId="{451195DA-326F-4703-8085-BA5947A927F3}" dt="2024-07-24T13:11:57.645" v="699" actId="13926"/>
          <ac:spMkLst>
            <pc:docMk/>
            <pc:sldMk cId="731130095" sldId="2147310619"/>
            <ac:spMk id="42" creationId="{41BEE722-06BC-48A4-A45D-9F1CAD9CFBC7}"/>
          </ac:spMkLst>
        </pc:spChg>
        <pc:picChg chg="del">
          <ac:chgData name="Amy Biedenharn (IG)" userId="83b88c76-459f-47d4-a8df-b864f79af171" providerId="ADAL" clId="{451195DA-326F-4703-8085-BA5947A927F3}" dt="2024-07-22T13:50:01.451" v="332" actId="478"/>
          <ac:picMkLst>
            <pc:docMk/>
            <pc:sldMk cId="731130095" sldId="2147310619"/>
            <ac:picMk id="6" creationId="{4EBD6012-BAB4-16B0-34E8-F4A3012817EC}"/>
          </ac:picMkLst>
        </pc:picChg>
        <pc:picChg chg="add mod">
          <ac:chgData name="Amy Biedenharn (IG)" userId="83b88c76-459f-47d4-a8df-b864f79af171" providerId="ADAL" clId="{451195DA-326F-4703-8085-BA5947A927F3}" dt="2024-07-24T13:45:57.530" v="2547" actId="1076"/>
          <ac:picMkLst>
            <pc:docMk/>
            <pc:sldMk cId="731130095" sldId="2147310619"/>
            <ac:picMk id="8" creationId="{DAC98A86-7919-8844-C941-F781C248D26A}"/>
          </ac:picMkLst>
        </pc:picChg>
        <pc:picChg chg="add mod">
          <ac:chgData name="Amy Biedenharn (IG)" userId="83b88c76-459f-47d4-a8df-b864f79af171" providerId="ADAL" clId="{451195DA-326F-4703-8085-BA5947A927F3}" dt="2024-07-24T13:49:31.521" v="2550" actId="1076"/>
          <ac:picMkLst>
            <pc:docMk/>
            <pc:sldMk cId="731130095" sldId="2147310619"/>
            <ac:picMk id="16" creationId="{9D7D6E75-66B8-75A1-6BB3-FA08C17B04F8}"/>
          </ac:picMkLst>
        </pc:picChg>
        <pc:picChg chg="del">
          <ac:chgData name="Amy Biedenharn (IG)" userId="83b88c76-459f-47d4-a8df-b864f79af171" providerId="ADAL" clId="{451195DA-326F-4703-8085-BA5947A927F3}" dt="2024-07-24T13:23:08.278" v="1008" actId="478"/>
          <ac:picMkLst>
            <pc:docMk/>
            <pc:sldMk cId="731130095" sldId="2147310619"/>
            <ac:picMk id="45" creationId="{37EE6B83-50BD-4143-BF76-0758D1D99BB1}"/>
          </ac:picMkLst>
        </pc:picChg>
      </pc:sldChg>
      <pc:sldChg chg="addSp delSp modSp del mod">
        <pc:chgData name="Amy Biedenharn (IG)" userId="83b88c76-459f-47d4-a8df-b864f79af171" providerId="ADAL" clId="{451195DA-326F-4703-8085-BA5947A927F3}" dt="2024-07-24T13:26:07.425" v="1360" actId="2696"/>
        <pc:sldMkLst>
          <pc:docMk/>
          <pc:sldMk cId="282349839" sldId="2147310621"/>
        </pc:sldMkLst>
        <pc:spChg chg="del">
          <ac:chgData name="Amy Biedenharn (IG)" userId="83b88c76-459f-47d4-a8df-b864f79af171" providerId="ADAL" clId="{451195DA-326F-4703-8085-BA5947A927F3}" dt="2024-07-24T13:15:34.057" v="891" actId="478"/>
          <ac:spMkLst>
            <pc:docMk/>
            <pc:sldMk cId="282349839" sldId="2147310621"/>
            <ac:spMk id="16" creationId="{DDC2B58A-2272-95BD-965B-5C4721D282BE}"/>
          </ac:spMkLst>
        </pc:spChg>
        <pc:spChg chg="del">
          <ac:chgData name="Amy Biedenharn (IG)" userId="83b88c76-459f-47d4-a8df-b864f79af171" providerId="ADAL" clId="{451195DA-326F-4703-8085-BA5947A927F3}" dt="2024-07-24T13:14:35.677" v="872" actId="478"/>
          <ac:spMkLst>
            <pc:docMk/>
            <pc:sldMk cId="282349839" sldId="2147310621"/>
            <ac:spMk id="29" creationId="{EF022EC0-E575-44C4-A7D7-A056C046E1ED}"/>
          </ac:spMkLst>
        </pc:spChg>
        <pc:spChg chg="del">
          <ac:chgData name="Amy Biedenharn (IG)" userId="83b88c76-459f-47d4-a8df-b864f79af171" providerId="ADAL" clId="{451195DA-326F-4703-8085-BA5947A927F3}" dt="2024-07-24T13:15:31.413" v="889" actId="478"/>
          <ac:spMkLst>
            <pc:docMk/>
            <pc:sldMk cId="282349839" sldId="2147310621"/>
            <ac:spMk id="42" creationId="{41BEE722-06BC-48A4-A45D-9F1CAD9CFBC7}"/>
          </ac:spMkLst>
        </pc:spChg>
        <pc:picChg chg="add del mod">
          <ac:chgData name="Amy Biedenharn (IG)" userId="83b88c76-459f-47d4-a8df-b864f79af171" providerId="ADAL" clId="{451195DA-326F-4703-8085-BA5947A927F3}" dt="2024-07-22T13:49:40.187" v="327" actId="478"/>
          <ac:picMkLst>
            <pc:docMk/>
            <pc:sldMk cId="282349839" sldId="2147310621"/>
            <ac:picMk id="5" creationId="{7FD582D4-4C76-1A8C-74D4-A2BA6F950568}"/>
          </ac:picMkLst>
        </pc:picChg>
        <pc:picChg chg="add del mod">
          <ac:chgData name="Amy Biedenharn (IG)" userId="83b88c76-459f-47d4-a8df-b864f79af171" providerId="ADAL" clId="{451195DA-326F-4703-8085-BA5947A927F3}" dt="2024-07-24T13:15:31.931" v="890" actId="478"/>
          <ac:picMkLst>
            <pc:docMk/>
            <pc:sldMk cId="282349839" sldId="2147310621"/>
            <ac:picMk id="8" creationId="{CF87FB44-799B-BD51-1FAD-0203C8DD420A}"/>
          </ac:picMkLst>
        </pc:picChg>
        <pc:picChg chg="del">
          <ac:chgData name="Amy Biedenharn (IG)" userId="83b88c76-459f-47d4-a8df-b864f79af171" providerId="ADAL" clId="{451195DA-326F-4703-8085-BA5947A927F3}" dt="2024-07-24T13:14:33.597" v="871" actId="478"/>
          <ac:picMkLst>
            <pc:docMk/>
            <pc:sldMk cId="282349839" sldId="2147310621"/>
            <ac:picMk id="18" creationId="{C7724A82-B085-4C76-0BE2-150D081A3697}"/>
          </ac:picMkLst>
        </pc:picChg>
        <pc:picChg chg="del">
          <ac:chgData name="Amy Biedenharn (IG)" userId="83b88c76-459f-47d4-a8df-b864f79af171" providerId="ADAL" clId="{451195DA-326F-4703-8085-BA5947A927F3}" dt="2024-07-22T13:47:31.850" v="287" actId="478"/>
          <ac:picMkLst>
            <pc:docMk/>
            <pc:sldMk cId="282349839" sldId="2147310621"/>
            <ac:picMk id="23" creationId="{77436B82-5633-6B6B-7AB2-F19371A0DFCF}"/>
          </ac:picMkLst>
        </pc:picChg>
      </pc:sldChg>
      <pc:sldChg chg="addSp delSp modSp mod">
        <pc:chgData name="Amy Biedenharn (IG)" userId="83b88c76-459f-47d4-a8df-b864f79af171" providerId="ADAL" clId="{451195DA-326F-4703-8085-BA5947A927F3}" dt="2024-07-24T13:38:18.804" v="2099" actId="1076"/>
        <pc:sldMkLst>
          <pc:docMk/>
          <pc:sldMk cId="1181322303" sldId="2147310622"/>
        </pc:sldMkLst>
        <pc:spChg chg="add del mod">
          <ac:chgData name="Amy Biedenharn (IG)" userId="83b88c76-459f-47d4-a8df-b864f79af171" providerId="ADAL" clId="{451195DA-326F-4703-8085-BA5947A927F3}" dt="2024-07-24T13:35:17.673" v="1925" actId="478"/>
          <ac:spMkLst>
            <pc:docMk/>
            <pc:sldMk cId="1181322303" sldId="2147310622"/>
            <ac:spMk id="6" creationId="{A1BDA239-DCFD-08F7-0247-6934B2D9AE56}"/>
          </ac:spMkLst>
        </pc:spChg>
        <pc:spChg chg="add mod">
          <ac:chgData name="Amy Biedenharn (IG)" userId="83b88c76-459f-47d4-a8df-b864f79af171" providerId="ADAL" clId="{451195DA-326F-4703-8085-BA5947A927F3}" dt="2024-07-24T13:22:41.973" v="1005" actId="1076"/>
          <ac:spMkLst>
            <pc:docMk/>
            <pc:sldMk cId="1181322303" sldId="2147310622"/>
            <ac:spMk id="7" creationId="{D11528B7-5C01-1595-6BCC-9BCC4354BD6A}"/>
          </ac:spMkLst>
        </pc:spChg>
        <pc:spChg chg="mod">
          <ac:chgData name="Amy Biedenharn (IG)" userId="83b88c76-459f-47d4-a8df-b864f79af171" providerId="ADAL" clId="{451195DA-326F-4703-8085-BA5947A927F3}" dt="2024-07-22T13:45:44.600" v="182" actId="20577"/>
          <ac:spMkLst>
            <pc:docMk/>
            <pc:sldMk cId="1181322303" sldId="2147310622"/>
            <ac:spMk id="10" creationId="{AE66EE8A-AC69-43D1-9950-8D86C456C668}"/>
          </ac:spMkLst>
        </pc:spChg>
        <pc:spChg chg="mod">
          <ac:chgData name="Amy Biedenharn (IG)" userId="83b88c76-459f-47d4-a8df-b864f79af171" providerId="ADAL" clId="{451195DA-326F-4703-8085-BA5947A927F3}" dt="2024-07-24T13:15:14.818" v="885" actId="20577"/>
          <ac:spMkLst>
            <pc:docMk/>
            <pc:sldMk cId="1181322303" sldId="2147310622"/>
            <ac:spMk id="11" creationId="{9550B5F1-4716-4035-BEFD-73847DBF8F74}"/>
          </ac:spMkLst>
        </pc:spChg>
        <pc:spChg chg="mod">
          <ac:chgData name="Amy Biedenharn (IG)" userId="83b88c76-459f-47d4-a8df-b864f79af171" providerId="ADAL" clId="{451195DA-326F-4703-8085-BA5947A927F3}" dt="2024-07-24T13:33:59.948" v="1922" actId="20577"/>
          <ac:spMkLst>
            <pc:docMk/>
            <pc:sldMk cId="1181322303" sldId="2147310622"/>
            <ac:spMk id="13" creationId="{D44B4D31-E85A-216B-CF32-420C4417DAF7}"/>
          </ac:spMkLst>
        </pc:spChg>
        <pc:spChg chg="del mod">
          <ac:chgData name="Amy Biedenharn (IG)" userId="83b88c76-459f-47d4-a8df-b864f79af171" providerId="ADAL" clId="{451195DA-326F-4703-8085-BA5947A927F3}" dt="2024-07-24T13:18:10.498" v="971" actId="478"/>
          <ac:spMkLst>
            <pc:docMk/>
            <pc:sldMk cId="1181322303" sldId="2147310622"/>
            <ac:spMk id="14" creationId="{2A9409BC-EB8A-4716-8F97-F6E48E2498CA}"/>
          </ac:spMkLst>
        </pc:spChg>
        <pc:spChg chg="add mod">
          <ac:chgData name="Amy Biedenharn (IG)" userId="83b88c76-459f-47d4-a8df-b864f79af171" providerId="ADAL" clId="{451195DA-326F-4703-8085-BA5947A927F3}" dt="2024-07-24T13:38:18.804" v="2099" actId="1076"/>
          <ac:spMkLst>
            <pc:docMk/>
            <pc:sldMk cId="1181322303" sldId="2147310622"/>
            <ac:spMk id="15" creationId="{A768EAD4-9A92-C2FA-DD26-538EA09A1832}"/>
          </ac:spMkLst>
        </pc:spChg>
        <pc:spChg chg="del mod">
          <ac:chgData name="Amy Biedenharn (IG)" userId="83b88c76-459f-47d4-a8df-b864f79af171" providerId="ADAL" clId="{451195DA-326F-4703-8085-BA5947A927F3}" dt="2024-07-24T13:15:24.677" v="886" actId="478"/>
          <ac:spMkLst>
            <pc:docMk/>
            <pc:sldMk cId="1181322303" sldId="2147310622"/>
            <ac:spMk id="17" creationId="{E3CA1954-C53F-0444-3B7B-E3F1F0106175}"/>
          </ac:spMkLst>
        </pc:spChg>
        <pc:spChg chg="del mod">
          <ac:chgData name="Amy Biedenharn (IG)" userId="83b88c76-459f-47d4-a8df-b864f79af171" providerId="ADAL" clId="{451195DA-326F-4703-8085-BA5947A927F3}" dt="2024-07-24T13:18:12.524" v="972" actId="478"/>
          <ac:spMkLst>
            <pc:docMk/>
            <pc:sldMk cId="1181322303" sldId="2147310622"/>
            <ac:spMk id="18" creationId="{A2E13757-4AFD-F057-8A2F-852196E91091}"/>
          </ac:spMkLst>
        </pc:spChg>
        <pc:spChg chg="add mod">
          <ac:chgData name="Amy Biedenharn (IG)" userId="83b88c76-459f-47d4-a8df-b864f79af171" providerId="ADAL" clId="{451195DA-326F-4703-8085-BA5947A927F3}" dt="2024-07-24T13:38:10.867" v="2097" actId="20577"/>
          <ac:spMkLst>
            <pc:docMk/>
            <pc:sldMk cId="1181322303" sldId="2147310622"/>
            <ac:spMk id="19" creationId="{BD0C4989-B4A8-6344-750B-F380720BA097}"/>
          </ac:spMkLst>
        </pc:spChg>
        <pc:spChg chg="mod">
          <ac:chgData name="Amy Biedenharn (IG)" userId="83b88c76-459f-47d4-a8df-b864f79af171" providerId="ADAL" clId="{451195DA-326F-4703-8085-BA5947A927F3}" dt="2024-07-24T13:21:56.309" v="1003" actId="13926"/>
          <ac:spMkLst>
            <pc:docMk/>
            <pc:sldMk cId="1181322303" sldId="2147310622"/>
            <ac:spMk id="23" creationId="{99D6196D-A161-EAAB-EF31-FE5905767F95}"/>
          </ac:spMkLst>
        </pc:spChg>
        <pc:spChg chg="mod">
          <ac:chgData name="Amy Biedenharn (IG)" userId="83b88c76-459f-47d4-a8df-b864f79af171" providerId="ADAL" clId="{451195DA-326F-4703-8085-BA5947A927F3}" dt="2024-07-24T13:18:17.004" v="973" actId="13926"/>
          <ac:spMkLst>
            <pc:docMk/>
            <pc:sldMk cId="1181322303" sldId="2147310622"/>
            <ac:spMk id="42" creationId="{41BEE722-06BC-48A4-A45D-9F1CAD9CFBC7}"/>
          </ac:spMkLst>
        </pc:spChg>
        <pc:spChg chg="mod">
          <ac:chgData name="Amy Biedenharn (IG)" userId="83b88c76-459f-47d4-a8df-b864f79af171" providerId="ADAL" clId="{451195DA-326F-4703-8085-BA5947A927F3}" dt="2024-07-24T13:23:34.770" v="1014" actId="1076"/>
          <ac:spMkLst>
            <pc:docMk/>
            <pc:sldMk cId="1181322303" sldId="2147310622"/>
            <ac:spMk id="46" creationId="{C73AA88E-9548-4948-808F-BC07E4BBDA28}"/>
          </ac:spMkLst>
        </pc:spChg>
        <pc:picChg chg="add mod">
          <ac:chgData name="Amy Biedenharn (IG)" userId="83b88c76-459f-47d4-a8df-b864f79af171" providerId="ADAL" clId="{451195DA-326F-4703-8085-BA5947A927F3}" dt="2024-07-22T13:49:55.549" v="331" actId="1076"/>
          <ac:picMkLst>
            <pc:docMk/>
            <pc:sldMk cId="1181322303" sldId="2147310622"/>
            <ac:picMk id="3" creationId="{49D83878-DD9C-7857-EE7E-8D9A952309BD}"/>
          </ac:picMkLst>
        </pc:picChg>
        <pc:picChg chg="add mod">
          <ac:chgData name="Amy Biedenharn (IG)" userId="83b88c76-459f-47d4-a8df-b864f79af171" providerId="ADAL" clId="{451195DA-326F-4703-8085-BA5947A927F3}" dt="2024-07-24T13:23:01.028" v="1007" actId="1076"/>
          <ac:picMkLst>
            <pc:docMk/>
            <pc:sldMk cId="1181322303" sldId="2147310622"/>
            <ac:picMk id="9" creationId="{EA24FD71-7DAC-B263-7D40-88B369D8C516}"/>
          </ac:picMkLst>
        </pc:picChg>
        <pc:picChg chg="del">
          <ac:chgData name="Amy Biedenharn (IG)" userId="83b88c76-459f-47d4-a8df-b864f79af171" providerId="ADAL" clId="{451195DA-326F-4703-8085-BA5947A927F3}" dt="2024-07-22T13:49:53.083" v="329" actId="478"/>
          <ac:picMkLst>
            <pc:docMk/>
            <pc:sldMk cId="1181322303" sldId="2147310622"/>
            <ac:picMk id="16" creationId="{FF91A0FD-102C-4710-BA42-0BE553D4A1FC}"/>
          </ac:picMkLst>
        </pc:picChg>
        <pc:picChg chg="del">
          <ac:chgData name="Amy Biedenharn (IG)" userId="83b88c76-459f-47d4-a8df-b864f79af171" providerId="ADAL" clId="{451195DA-326F-4703-8085-BA5947A927F3}" dt="2024-07-24T13:18:09.659" v="970" actId="478"/>
          <ac:picMkLst>
            <pc:docMk/>
            <pc:sldMk cId="1181322303" sldId="2147310622"/>
            <ac:picMk id="40" creationId="{3075C97C-FC17-5F6F-1F1B-48D82D31B9EE}"/>
          </ac:picMkLst>
        </pc:picChg>
      </pc:sldChg>
      <pc:sldChg chg="modSp mod modNotesTx">
        <pc:chgData name="Amy Biedenharn (IG)" userId="83b88c76-459f-47d4-a8df-b864f79af171" providerId="ADAL" clId="{451195DA-326F-4703-8085-BA5947A927F3}" dt="2024-07-24T16:05:55.893" v="2635" actId="20577"/>
        <pc:sldMkLst>
          <pc:docMk/>
          <pc:sldMk cId="1240641054" sldId="2147310628"/>
        </pc:sldMkLst>
        <pc:spChg chg="mod">
          <ac:chgData name="Amy Biedenharn (IG)" userId="83b88c76-459f-47d4-a8df-b864f79af171" providerId="ADAL" clId="{451195DA-326F-4703-8085-BA5947A927F3}" dt="2024-07-24T12:57:51.216" v="517" actId="13926"/>
          <ac:spMkLst>
            <pc:docMk/>
            <pc:sldMk cId="1240641054" sldId="2147310628"/>
            <ac:spMk id="3" creationId="{00000000-0000-0000-0000-000000000000}"/>
          </ac:spMkLst>
        </pc:spChg>
        <pc:spChg chg="mod">
          <ac:chgData name="Amy Biedenharn (IG)" userId="83b88c76-459f-47d4-a8df-b864f79af171" providerId="ADAL" clId="{451195DA-326F-4703-8085-BA5947A927F3}" dt="2024-07-24T12:58:06.594" v="523" actId="20577"/>
          <ac:spMkLst>
            <pc:docMk/>
            <pc:sldMk cId="1240641054" sldId="2147310628"/>
            <ac:spMk id="4" creationId="{9C0474F2-6E4A-37C3-D2E4-F22D5E9419C7}"/>
          </ac:spMkLst>
        </pc:spChg>
        <pc:spChg chg="mod">
          <ac:chgData name="Amy Biedenharn (IG)" userId="83b88c76-459f-47d4-a8df-b864f79af171" providerId="ADAL" clId="{451195DA-326F-4703-8085-BA5947A927F3}" dt="2024-07-24T12:57:54.502" v="519" actId="20577"/>
          <ac:spMkLst>
            <pc:docMk/>
            <pc:sldMk cId="1240641054" sldId="2147310628"/>
            <ac:spMk id="5" creationId="{84A08C88-8F4D-5B4E-62AC-D2D196DEB27A}"/>
          </ac:spMkLst>
        </pc:spChg>
        <pc:spChg chg="mod">
          <ac:chgData name="Amy Biedenharn (IG)" userId="83b88c76-459f-47d4-a8df-b864f79af171" providerId="ADAL" clId="{451195DA-326F-4703-8085-BA5947A927F3}" dt="2024-07-24T13:00:17.775" v="525" actId="20577"/>
          <ac:spMkLst>
            <pc:docMk/>
            <pc:sldMk cId="1240641054" sldId="2147310628"/>
            <ac:spMk id="7" creationId="{39BC5E51-5514-B74D-B9E5-27FBE7AE2F1D}"/>
          </ac:spMkLst>
        </pc:spChg>
        <pc:spChg chg="mod">
          <ac:chgData name="Amy Biedenharn (IG)" userId="83b88c76-459f-47d4-a8df-b864f79af171" providerId="ADAL" clId="{451195DA-326F-4703-8085-BA5947A927F3}" dt="2024-07-24T13:00:22.151" v="528" actId="20577"/>
          <ac:spMkLst>
            <pc:docMk/>
            <pc:sldMk cId="1240641054" sldId="2147310628"/>
            <ac:spMk id="12" creationId="{730FCED8-20C2-678C-A52B-5C6D196FCB36}"/>
          </ac:spMkLst>
        </pc:spChg>
        <pc:spChg chg="mod">
          <ac:chgData name="Amy Biedenharn (IG)" userId="83b88c76-459f-47d4-a8df-b864f79af171" providerId="ADAL" clId="{451195DA-326F-4703-8085-BA5947A927F3}" dt="2024-07-24T13:00:39.876" v="532" actId="20577"/>
          <ac:spMkLst>
            <pc:docMk/>
            <pc:sldMk cId="1240641054" sldId="2147310628"/>
            <ac:spMk id="17" creationId="{0D68A789-2669-BCE4-04D0-5F9BDD778795}"/>
          </ac:spMkLst>
        </pc:spChg>
        <pc:spChg chg="mod">
          <ac:chgData name="Amy Biedenharn (IG)" userId="83b88c76-459f-47d4-a8df-b864f79af171" providerId="ADAL" clId="{451195DA-326F-4703-8085-BA5947A927F3}" dt="2024-07-24T13:06:29.045" v="675" actId="1076"/>
          <ac:spMkLst>
            <pc:docMk/>
            <pc:sldMk cId="1240641054" sldId="2147310628"/>
            <ac:spMk id="20" creationId="{B1D53197-B209-AEFC-D620-D2FD57907720}"/>
          </ac:spMkLst>
        </pc:spChg>
        <pc:spChg chg="mod">
          <ac:chgData name="Amy Biedenharn (IG)" userId="83b88c76-459f-47d4-a8df-b864f79af171" providerId="ADAL" clId="{451195DA-326F-4703-8085-BA5947A927F3}" dt="2024-07-24T13:06:25.890" v="674" actId="1076"/>
          <ac:spMkLst>
            <pc:docMk/>
            <pc:sldMk cId="1240641054" sldId="2147310628"/>
            <ac:spMk id="22" creationId="{3C98D62E-EF69-E512-591F-8D91B4F9ECE7}"/>
          </ac:spMkLst>
        </pc:spChg>
        <pc:spChg chg="mod">
          <ac:chgData name="Amy Biedenharn (IG)" userId="83b88c76-459f-47d4-a8df-b864f79af171" providerId="ADAL" clId="{451195DA-326F-4703-8085-BA5947A927F3}" dt="2024-07-24T13:06:14.117" v="640" actId="20577"/>
          <ac:spMkLst>
            <pc:docMk/>
            <pc:sldMk cId="1240641054" sldId="2147310628"/>
            <ac:spMk id="23" creationId="{653D3ABB-1EFE-7C58-BB73-8FB7871DF5D7}"/>
          </ac:spMkLst>
        </pc:spChg>
      </pc:sldChg>
      <pc:sldChg chg="modNotesTx">
        <pc:chgData name="Amy Biedenharn (IG)" userId="83b88c76-459f-47d4-a8df-b864f79af171" providerId="ADAL" clId="{451195DA-326F-4703-8085-BA5947A927F3}" dt="2024-07-24T16:05:25.106" v="2630" actId="20577"/>
        <pc:sldMkLst>
          <pc:docMk/>
          <pc:sldMk cId="1250243397" sldId="2147310632"/>
        </pc:sldMkLst>
      </pc:sldChg>
      <pc:sldChg chg="modNotesTx">
        <pc:chgData name="Amy Biedenharn (IG)" userId="83b88c76-459f-47d4-a8df-b864f79af171" providerId="ADAL" clId="{451195DA-326F-4703-8085-BA5947A927F3}" dt="2024-07-24T16:05:22.842" v="2629" actId="20577"/>
        <pc:sldMkLst>
          <pc:docMk/>
          <pc:sldMk cId="3534995116" sldId="2147310633"/>
        </pc:sldMkLst>
      </pc:sldChg>
      <pc:sldChg chg="modSp mod">
        <pc:chgData name="Amy Biedenharn (IG)" userId="83b88c76-459f-47d4-a8df-b864f79af171" providerId="ADAL" clId="{451195DA-326F-4703-8085-BA5947A927F3}" dt="2024-07-24T13:43:54.113" v="2523" actId="20577"/>
        <pc:sldMkLst>
          <pc:docMk/>
          <pc:sldMk cId="4005881553" sldId="2147480994"/>
        </pc:sldMkLst>
        <pc:spChg chg="mod">
          <ac:chgData name="Amy Biedenharn (IG)" userId="83b88c76-459f-47d4-a8df-b864f79af171" providerId="ADAL" clId="{451195DA-326F-4703-8085-BA5947A927F3}" dt="2024-07-24T13:43:54.113" v="2523" actId="20577"/>
          <ac:spMkLst>
            <pc:docMk/>
            <pc:sldMk cId="4005881553" sldId="2147480994"/>
            <ac:spMk id="6" creationId="{D0E08EFE-79A1-1E82-FD31-666AE035CCB8}"/>
          </ac:spMkLst>
        </pc:spChg>
      </pc:sldChg>
      <pc:sldChg chg="modSp mod ord">
        <pc:chgData name="Amy Biedenharn (IG)" userId="83b88c76-459f-47d4-a8df-b864f79af171" providerId="ADAL" clId="{451195DA-326F-4703-8085-BA5947A927F3}" dt="2024-07-24T13:40:42.600" v="2364" actId="255"/>
        <pc:sldMkLst>
          <pc:docMk/>
          <pc:sldMk cId="3433584265" sldId="2147480996"/>
        </pc:sldMkLst>
        <pc:spChg chg="mod">
          <ac:chgData name="Amy Biedenharn (IG)" userId="83b88c76-459f-47d4-a8df-b864f79af171" providerId="ADAL" clId="{451195DA-326F-4703-8085-BA5947A927F3}" dt="2024-07-24T13:40:42.600" v="2364" actId="255"/>
          <ac:spMkLst>
            <pc:docMk/>
            <pc:sldMk cId="3433584265" sldId="2147480996"/>
            <ac:spMk id="4" creationId="{11A870CD-F425-A5C0-3F6A-80ACA5CBE087}"/>
          </ac:spMkLst>
        </pc:spChg>
      </pc:sldChg>
      <pc:sldChg chg="delSp modSp del mod">
        <pc:chgData name="Amy Biedenharn (IG)" userId="83b88c76-459f-47d4-a8df-b864f79af171" providerId="ADAL" clId="{451195DA-326F-4703-8085-BA5947A927F3}" dt="2024-07-24T13:50:05.785" v="2551" actId="2696"/>
        <pc:sldMkLst>
          <pc:docMk/>
          <pc:sldMk cId="1994771314" sldId="2147480997"/>
        </pc:sldMkLst>
        <pc:spChg chg="mod">
          <ac:chgData name="Amy Biedenharn (IG)" userId="83b88c76-459f-47d4-a8df-b864f79af171" providerId="ADAL" clId="{451195DA-326F-4703-8085-BA5947A927F3}" dt="2024-07-22T13:50:32.646" v="355" actId="13926"/>
          <ac:spMkLst>
            <pc:docMk/>
            <pc:sldMk cId="1994771314" sldId="2147480997"/>
            <ac:spMk id="9" creationId="{401A66A7-59B3-99FA-03E8-1825695CFDCB}"/>
          </ac:spMkLst>
        </pc:spChg>
        <pc:picChg chg="del">
          <ac:chgData name="Amy Biedenharn (IG)" userId="83b88c76-459f-47d4-a8df-b864f79af171" providerId="ADAL" clId="{451195DA-326F-4703-8085-BA5947A927F3}" dt="2024-07-22T13:50:34.992" v="356" actId="478"/>
          <ac:picMkLst>
            <pc:docMk/>
            <pc:sldMk cId="1994771314" sldId="2147480997"/>
            <ac:picMk id="5" creationId="{9DC9AA2C-C5EB-C017-010C-0413EFCF9B1D}"/>
          </ac:picMkLst>
        </pc:picChg>
      </pc:sldChg>
      <pc:sldChg chg="modSp mod">
        <pc:chgData name="Amy Biedenharn (IG)" userId="83b88c76-459f-47d4-a8df-b864f79af171" providerId="ADAL" clId="{451195DA-326F-4703-8085-BA5947A927F3}" dt="2024-07-24T13:58:40.878" v="2599" actId="14100"/>
        <pc:sldMkLst>
          <pc:docMk/>
          <pc:sldMk cId="880410393" sldId="2147480998"/>
        </pc:sldMkLst>
        <pc:spChg chg="mod">
          <ac:chgData name="Amy Biedenharn (IG)" userId="83b88c76-459f-47d4-a8df-b864f79af171" providerId="ADAL" clId="{451195DA-326F-4703-8085-BA5947A927F3}" dt="2024-07-24T13:58:40.878" v="2599" actId="14100"/>
          <ac:spMkLst>
            <pc:docMk/>
            <pc:sldMk cId="880410393" sldId="2147480998"/>
            <ac:spMk id="3" creationId="{6A71F0AD-5DCF-07BA-F2FA-90D992CF5B8F}"/>
          </ac:spMkLst>
        </pc:spChg>
      </pc:sldChg>
      <pc:sldChg chg="modSp mod">
        <pc:chgData name="Amy Biedenharn (IG)" userId="83b88c76-459f-47d4-a8df-b864f79af171" providerId="ADAL" clId="{451195DA-326F-4703-8085-BA5947A927F3}" dt="2024-07-24T14:44:10.704" v="2620" actId="20577"/>
        <pc:sldMkLst>
          <pc:docMk/>
          <pc:sldMk cId="1802003447" sldId="2147483599"/>
        </pc:sldMkLst>
        <pc:spChg chg="mod">
          <ac:chgData name="Amy Biedenharn (IG)" userId="83b88c76-459f-47d4-a8df-b864f79af171" providerId="ADAL" clId="{451195DA-326F-4703-8085-BA5947A927F3}" dt="2024-07-24T14:44:10.704" v="2620" actId="20577"/>
          <ac:spMkLst>
            <pc:docMk/>
            <pc:sldMk cId="1802003447" sldId="2147483599"/>
            <ac:spMk id="2" creationId="{8044E969-F95F-190A-A8F0-104EFCD0B31D}"/>
          </ac:spMkLst>
        </pc:spChg>
        <pc:spChg chg="mod">
          <ac:chgData name="Amy Biedenharn (IG)" userId="83b88c76-459f-47d4-a8df-b864f79af171" providerId="ADAL" clId="{451195DA-326F-4703-8085-BA5947A927F3}" dt="2024-07-24T14:44:05.514" v="2611" actId="20577"/>
          <ac:spMkLst>
            <pc:docMk/>
            <pc:sldMk cId="1802003447" sldId="2147483599"/>
            <ac:spMk id="11" creationId="{9A45B898-9B4E-315B-5256-034CBCBFE36D}"/>
          </ac:spMkLst>
        </pc:spChg>
      </pc:sldChg>
      <pc:sldChg chg="addSp delSp modSp mod modNotesTx">
        <pc:chgData name="Amy Biedenharn (IG)" userId="83b88c76-459f-47d4-a8df-b864f79af171" providerId="ADAL" clId="{451195DA-326F-4703-8085-BA5947A927F3}" dt="2024-07-24T16:05:41.411" v="2634" actId="20577"/>
        <pc:sldMkLst>
          <pc:docMk/>
          <pc:sldMk cId="2512328852" sldId="2147483622"/>
        </pc:sldMkLst>
        <pc:picChg chg="add mod">
          <ac:chgData name="Amy Biedenharn (IG)" userId="83b88c76-459f-47d4-a8df-b864f79af171" providerId="ADAL" clId="{451195DA-326F-4703-8085-BA5947A927F3}" dt="2024-07-24T13:56:38.728" v="2580" actId="1076"/>
          <ac:picMkLst>
            <pc:docMk/>
            <pc:sldMk cId="2512328852" sldId="2147483622"/>
            <ac:picMk id="4" creationId="{7EC34AE9-B412-5313-0B79-BF88B0A59F0D}"/>
          </ac:picMkLst>
        </pc:picChg>
        <pc:picChg chg="add mod">
          <ac:chgData name="Amy Biedenharn (IG)" userId="83b88c76-459f-47d4-a8df-b864f79af171" providerId="ADAL" clId="{451195DA-326F-4703-8085-BA5947A927F3}" dt="2024-07-24T13:57:37.057" v="2595" actId="1076"/>
          <ac:picMkLst>
            <pc:docMk/>
            <pc:sldMk cId="2512328852" sldId="2147483622"/>
            <ac:picMk id="6" creationId="{CE3C3E18-75FC-AA85-90B0-40C662E58FBD}"/>
          </ac:picMkLst>
        </pc:picChg>
        <pc:picChg chg="del">
          <ac:chgData name="Amy Biedenharn (IG)" userId="83b88c76-459f-47d4-a8df-b864f79af171" providerId="ADAL" clId="{451195DA-326F-4703-8085-BA5947A927F3}" dt="2024-07-24T13:56:28.458" v="2574" actId="478"/>
          <ac:picMkLst>
            <pc:docMk/>
            <pc:sldMk cId="2512328852" sldId="2147483622"/>
            <ac:picMk id="12" creationId="{0E120064-513F-D2A0-634A-4C5DB5EF6645}"/>
          </ac:picMkLst>
        </pc:picChg>
        <pc:picChg chg="del mod">
          <ac:chgData name="Amy Biedenharn (IG)" userId="83b88c76-459f-47d4-a8df-b864f79af171" providerId="ADAL" clId="{451195DA-326F-4703-8085-BA5947A927F3}" dt="2024-07-24T13:57:14.935" v="2584" actId="478"/>
          <ac:picMkLst>
            <pc:docMk/>
            <pc:sldMk cId="2512328852" sldId="2147483622"/>
            <ac:picMk id="18" creationId="{5E075709-0901-4549-ACFB-B1BFC91F19AC}"/>
          </ac:picMkLst>
        </pc:picChg>
        <pc:picChg chg="mod">
          <ac:chgData name="Amy Biedenharn (IG)" userId="83b88c76-459f-47d4-a8df-b864f79af171" providerId="ADAL" clId="{451195DA-326F-4703-8085-BA5947A927F3}" dt="2024-07-24T13:57:29.049" v="2592" actId="1076"/>
          <ac:picMkLst>
            <pc:docMk/>
            <pc:sldMk cId="2512328852" sldId="2147483622"/>
            <ac:picMk id="20" creationId="{D0C874D8-D41D-311B-C532-E4F95D4759C0}"/>
          </ac:picMkLst>
        </pc:picChg>
        <pc:picChg chg="mod">
          <ac:chgData name="Amy Biedenharn (IG)" userId="83b88c76-459f-47d4-a8df-b864f79af171" providerId="ADAL" clId="{451195DA-326F-4703-8085-BA5947A927F3}" dt="2024-07-24T13:57:38.696" v="2596" actId="1076"/>
          <ac:picMkLst>
            <pc:docMk/>
            <pc:sldMk cId="2512328852" sldId="2147483622"/>
            <ac:picMk id="22" creationId="{7F1C854B-9A12-77F6-A463-40A74E18D2D4}"/>
          </ac:picMkLst>
        </pc:picChg>
      </pc:sldChg>
      <pc:sldChg chg="ord">
        <pc:chgData name="Amy Biedenharn (IG)" userId="83b88c76-459f-47d4-a8df-b864f79af171" providerId="ADAL" clId="{451195DA-326F-4703-8085-BA5947A927F3}" dt="2024-07-24T14:44:35.865" v="2624"/>
        <pc:sldMkLst>
          <pc:docMk/>
          <pc:sldMk cId="371934371" sldId="2147483638"/>
        </pc:sldMkLst>
      </pc:sldChg>
      <pc:sldChg chg="modSp del mod">
        <pc:chgData name="Amy Biedenharn (IG)" userId="83b88c76-459f-47d4-a8df-b864f79af171" providerId="ADAL" clId="{451195DA-326F-4703-8085-BA5947A927F3}" dt="2024-07-24T14:42:49.282" v="2600" actId="2696"/>
        <pc:sldMkLst>
          <pc:docMk/>
          <pc:sldMk cId="3524304698" sldId="2147483638"/>
        </pc:sldMkLst>
        <pc:spChg chg="mod">
          <ac:chgData name="Amy Biedenharn (IG)" userId="83b88c76-459f-47d4-a8df-b864f79af171" providerId="ADAL" clId="{451195DA-326F-4703-8085-BA5947A927F3}" dt="2024-07-24T12:56:04.199" v="513" actId="20577"/>
          <ac:spMkLst>
            <pc:docMk/>
            <pc:sldMk cId="3524304698" sldId="2147483638"/>
            <ac:spMk id="11" creationId="{5FD7561F-8BFE-E3AB-83A7-D40F239AE188}"/>
          </ac:spMkLst>
        </pc:spChg>
        <pc:spChg chg="mod">
          <ac:chgData name="Amy Biedenharn (IG)" userId="83b88c76-459f-47d4-a8df-b864f79af171" providerId="ADAL" clId="{451195DA-326F-4703-8085-BA5947A927F3}" dt="2024-07-24T13:51:01.809" v="2552" actId="20577"/>
          <ac:spMkLst>
            <pc:docMk/>
            <pc:sldMk cId="3524304698" sldId="2147483638"/>
            <ac:spMk id="12" creationId="{3CA00B75-29B1-D6B7-5C46-0C5FB919B7EC}"/>
          </ac:spMkLst>
        </pc:spChg>
      </pc:sldChg>
      <pc:sldChg chg="addSp delSp modSp mod ord modNotesTx">
        <pc:chgData name="Amy Biedenharn (IG)" userId="83b88c76-459f-47d4-a8df-b864f79af171" providerId="ADAL" clId="{451195DA-326F-4703-8085-BA5947A927F3}" dt="2024-07-24T14:44:27.645" v="2622"/>
        <pc:sldMkLst>
          <pc:docMk/>
          <pc:sldMk cId="1228761808" sldId="2147483639"/>
        </pc:sldMkLst>
        <pc:spChg chg="mod">
          <ac:chgData name="Amy Biedenharn (IG)" userId="83b88c76-459f-47d4-a8df-b864f79af171" providerId="ADAL" clId="{451195DA-326F-4703-8085-BA5947A927F3}" dt="2024-07-22T13:41:52.112" v="56" actId="1076"/>
          <ac:spMkLst>
            <pc:docMk/>
            <pc:sldMk cId="1228761808" sldId="2147483639"/>
            <ac:spMk id="4" creationId="{7D71D44B-FBCE-181C-001D-228DA6741147}"/>
          </ac:spMkLst>
        </pc:spChg>
        <pc:spChg chg="mod">
          <ac:chgData name="Amy Biedenharn (IG)" userId="83b88c76-459f-47d4-a8df-b864f79af171" providerId="ADAL" clId="{451195DA-326F-4703-8085-BA5947A927F3}" dt="2024-07-22T13:41:54.863" v="57" actId="1076"/>
          <ac:spMkLst>
            <pc:docMk/>
            <pc:sldMk cId="1228761808" sldId="2147483639"/>
            <ac:spMk id="5" creationId="{4CC90FCC-AA03-F8C5-5EE1-BF7317CC45A2}"/>
          </ac:spMkLst>
        </pc:spChg>
        <pc:spChg chg="add mod">
          <ac:chgData name="Amy Biedenharn (IG)" userId="83b88c76-459f-47d4-a8df-b864f79af171" providerId="ADAL" clId="{451195DA-326F-4703-8085-BA5947A927F3}" dt="2024-07-24T12:50:24.402" v="418" actId="13926"/>
          <ac:spMkLst>
            <pc:docMk/>
            <pc:sldMk cId="1228761808" sldId="2147483639"/>
            <ac:spMk id="6" creationId="{3F864457-4BC6-B2A5-F823-BC2C77F75D19}"/>
          </ac:spMkLst>
        </pc:spChg>
        <pc:spChg chg="mod">
          <ac:chgData name="Amy Biedenharn (IG)" userId="83b88c76-459f-47d4-a8df-b864f79af171" providerId="ADAL" clId="{451195DA-326F-4703-8085-BA5947A927F3}" dt="2024-07-22T13:39:43" v="0" actId="1076"/>
          <ac:spMkLst>
            <pc:docMk/>
            <pc:sldMk cId="1228761808" sldId="2147483639"/>
            <ac:spMk id="7" creationId="{D91EDD6F-E771-E0D1-6F79-86A5D99C6D96}"/>
          </ac:spMkLst>
        </pc:spChg>
        <pc:spChg chg="mod">
          <ac:chgData name="Amy Biedenharn (IG)" userId="83b88c76-459f-47d4-a8df-b864f79af171" providerId="ADAL" clId="{451195DA-326F-4703-8085-BA5947A927F3}" dt="2024-07-22T13:39:46.670" v="1" actId="1076"/>
          <ac:spMkLst>
            <pc:docMk/>
            <pc:sldMk cId="1228761808" sldId="2147483639"/>
            <ac:spMk id="8" creationId="{98A5A6D4-CE36-E297-A074-E39C29416C05}"/>
          </ac:spMkLst>
        </pc:spChg>
        <pc:spChg chg="mod">
          <ac:chgData name="Amy Biedenharn (IG)" userId="83b88c76-459f-47d4-a8df-b864f79af171" providerId="ADAL" clId="{451195DA-326F-4703-8085-BA5947A927F3}" dt="2024-07-22T13:40:31.311" v="17" actId="1076"/>
          <ac:spMkLst>
            <pc:docMk/>
            <pc:sldMk cId="1228761808" sldId="2147483639"/>
            <ac:spMk id="9" creationId="{13D2D91C-2119-77F5-9C8D-998F79F68CA9}"/>
          </ac:spMkLst>
        </pc:spChg>
        <pc:spChg chg="add mod">
          <ac:chgData name="Amy Biedenharn (IG)" userId="83b88c76-459f-47d4-a8df-b864f79af171" providerId="ADAL" clId="{451195DA-326F-4703-8085-BA5947A927F3}" dt="2024-07-22T13:41:46.480" v="55" actId="20577"/>
          <ac:spMkLst>
            <pc:docMk/>
            <pc:sldMk cId="1228761808" sldId="2147483639"/>
            <ac:spMk id="10" creationId="{81E79E86-5B8B-3F7F-DEF9-B0A95AFB9307}"/>
          </ac:spMkLst>
        </pc:spChg>
        <pc:spChg chg="del">
          <ac:chgData name="Amy Biedenharn (IG)" userId="83b88c76-459f-47d4-a8df-b864f79af171" providerId="ADAL" clId="{451195DA-326F-4703-8085-BA5947A927F3}" dt="2024-07-22T13:41:30.056" v="49" actId="478"/>
          <ac:spMkLst>
            <pc:docMk/>
            <pc:sldMk cId="1228761808" sldId="2147483639"/>
            <ac:spMk id="30" creationId="{1561F1CA-7682-20E0-B8BA-D144C57AB661}"/>
          </ac:spMkLst>
        </pc:spChg>
        <pc:spChg chg="mod">
          <ac:chgData name="Amy Biedenharn (IG)" userId="83b88c76-459f-47d4-a8df-b864f79af171" providerId="ADAL" clId="{451195DA-326F-4703-8085-BA5947A927F3}" dt="2024-07-24T12:50:05.724" v="416" actId="1076"/>
          <ac:spMkLst>
            <pc:docMk/>
            <pc:sldMk cId="1228761808" sldId="2147483639"/>
            <ac:spMk id="44" creationId="{A559E7E1-61B8-9BF5-CC40-23FB07CEFC65}"/>
          </ac:spMkLst>
        </pc:spChg>
        <pc:spChg chg="mod">
          <ac:chgData name="Amy Biedenharn (IG)" userId="83b88c76-459f-47d4-a8df-b864f79af171" providerId="ADAL" clId="{451195DA-326F-4703-8085-BA5947A927F3}" dt="2024-07-22T13:40:54.343" v="24" actId="1076"/>
          <ac:spMkLst>
            <pc:docMk/>
            <pc:sldMk cId="1228761808" sldId="2147483639"/>
            <ac:spMk id="46" creationId="{88F875F2-F284-4DD7-7148-A19E14C751CC}"/>
          </ac:spMkLst>
        </pc:spChg>
        <pc:spChg chg="mod">
          <ac:chgData name="Amy Biedenharn (IG)" userId="83b88c76-459f-47d4-a8df-b864f79af171" providerId="ADAL" clId="{451195DA-326F-4703-8085-BA5947A927F3}" dt="2024-07-24T12:50:02.331" v="415" actId="1076"/>
          <ac:spMkLst>
            <pc:docMk/>
            <pc:sldMk cId="1228761808" sldId="2147483639"/>
            <ac:spMk id="47" creationId="{219AFE0D-4755-3AAD-DD15-5799986CD399}"/>
          </ac:spMkLst>
        </pc:spChg>
        <pc:spChg chg="mod">
          <ac:chgData name="Amy Biedenharn (IG)" userId="83b88c76-459f-47d4-a8df-b864f79af171" providerId="ADAL" clId="{451195DA-326F-4703-8085-BA5947A927F3}" dt="2024-07-24T12:49:57.950" v="414" actId="113"/>
          <ac:spMkLst>
            <pc:docMk/>
            <pc:sldMk cId="1228761808" sldId="2147483639"/>
            <ac:spMk id="48" creationId="{8B4781B9-C2CD-57A4-6FA1-6B870E50C5AA}"/>
          </ac:spMkLst>
        </pc:spChg>
        <pc:spChg chg="mod">
          <ac:chgData name="Amy Biedenharn (IG)" userId="83b88c76-459f-47d4-a8df-b864f79af171" providerId="ADAL" clId="{451195DA-326F-4703-8085-BA5947A927F3}" dt="2024-07-24T12:49:56.060" v="413" actId="1076"/>
          <ac:spMkLst>
            <pc:docMk/>
            <pc:sldMk cId="1228761808" sldId="2147483639"/>
            <ac:spMk id="49" creationId="{B42618BD-4974-498D-1246-312AAD003ECB}"/>
          </ac:spMkLst>
        </pc:spChg>
        <pc:spChg chg="mod">
          <ac:chgData name="Amy Biedenharn (IG)" userId="83b88c76-459f-47d4-a8df-b864f79af171" providerId="ADAL" clId="{451195DA-326F-4703-8085-BA5947A927F3}" dt="2024-07-22T13:40:22.247" v="13" actId="1076"/>
          <ac:spMkLst>
            <pc:docMk/>
            <pc:sldMk cId="1228761808" sldId="2147483639"/>
            <ac:spMk id="79885" creationId="{B8405146-3786-6CC5-CC54-3C85611186F2}"/>
          </ac:spMkLst>
        </pc:spChg>
        <pc:spChg chg="mod">
          <ac:chgData name="Amy Biedenharn (IG)" userId="83b88c76-459f-47d4-a8df-b864f79af171" providerId="ADAL" clId="{451195DA-326F-4703-8085-BA5947A927F3}" dt="2024-07-22T13:40:19.063" v="12" actId="1076"/>
          <ac:spMkLst>
            <pc:docMk/>
            <pc:sldMk cId="1228761808" sldId="2147483639"/>
            <ac:spMk id="79887" creationId="{0880AF66-5C01-8D39-5705-1426EDA53834}"/>
          </ac:spMkLst>
        </pc:spChg>
        <pc:spChg chg="mod">
          <ac:chgData name="Amy Biedenharn (IG)" userId="83b88c76-459f-47d4-a8df-b864f79af171" providerId="ADAL" clId="{451195DA-326F-4703-8085-BA5947A927F3}" dt="2024-07-22T13:39:57.999" v="5" actId="1076"/>
          <ac:spMkLst>
            <pc:docMk/>
            <pc:sldMk cId="1228761808" sldId="2147483639"/>
            <ac:spMk id="79893" creationId="{2F0A71E7-91DC-8458-88D5-1708CD8946CF}"/>
          </ac:spMkLst>
        </pc:spChg>
        <pc:spChg chg="mod">
          <ac:chgData name="Amy Biedenharn (IG)" userId="83b88c76-459f-47d4-a8df-b864f79af171" providerId="ADAL" clId="{451195DA-326F-4703-8085-BA5947A927F3}" dt="2024-07-22T13:39:54.343" v="4" actId="1076"/>
          <ac:spMkLst>
            <pc:docMk/>
            <pc:sldMk cId="1228761808" sldId="2147483639"/>
            <ac:spMk id="79894" creationId="{5701D0E0-95B0-C356-8EEC-AB0720B4F44A}"/>
          </ac:spMkLst>
        </pc:spChg>
        <pc:picChg chg="mod">
          <ac:chgData name="Amy Biedenharn (IG)" userId="83b88c76-459f-47d4-a8df-b864f79af171" providerId="ADAL" clId="{451195DA-326F-4703-8085-BA5947A927F3}" dt="2024-07-22T13:39:59.935" v="6" actId="1076"/>
          <ac:picMkLst>
            <pc:docMk/>
            <pc:sldMk cId="1228761808" sldId="2147483639"/>
            <ac:picMk id="79875" creationId="{E01654E9-5034-639C-F1E7-17A01FB94074}"/>
          </ac:picMkLst>
        </pc:picChg>
        <pc:picChg chg="mod">
          <ac:chgData name="Amy Biedenharn (IG)" userId="83b88c76-459f-47d4-a8df-b864f79af171" providerId="ADAL" clId="{451195DA-326F-4703-8085-BA5947A927F3}" dt="2024-07-22T13:40:28.358" v="16" actId="1076"/>
          <ac:picMkLst>
            <pc:docMk/>
            <pc:sldMk cId="1228761808" sldId="2147483639"/>
            <ac:picMk id="79876" creationId="{89FF6F47-8AC4-DBEF-7512-59A88D0F9574}"/>
          </ac:picMkLst>
        </pc:picChg>
        <pc:picChg chg="mod">
          <ac:chgData name="Amy Biedenharn (IG)" userId="83b88c76-459f-47d4-a8df-b864f79af171" providerId="ADAL" clId="{451195DA-326F-4703-8085-BA5947A927F3}" dt="2024-07-22T13:39:48.350" v="2" actId="1076"/>
          <ac:picMkLst>
            <pc:docMk/>
            <pc:sldMk cId="1228761808" sldId="2147483639"/>
            <ac:picMk id="79883" creationId="{D8B92A39-820B-6569-7222-F5BFD7C3EEAC}"/>
          </ac:picMkLst>
        </pc:picChg>
        <pc:picChg chg="mod">
          <ac:chgData name="Amy Biedenharn (IG)" userId="83b88c76-459f-47d4-a8df-b864f79af171" providerId="ADAL" clId="{451195DA-326F-4703-8085-BA5947A927F3}" dt="2024-07-22T13:40:02.694" v="7" actId="1076"/>
          <ac:picMkLst>
            <pc:docMk/>
            <pc:sldMk cId="1228761808" sldId="2147483639"/>
            <ac:picMk id="79884" creationId="{6007C8D6-6B44-4B1F-3B4C-D3794D380B94}"/>
          </ac:picMkLst>
        </pc:picChg>
        <pc:picChg chg="mod">
          <ac:chgData name="Amy Biedenharn (IG)" userId="83b88c76-459f-47d4-a8df-b864f79af171" providerId="ADAL" clId="{451195DA-326F-4703-8085-BA5947A927F3}" dt="2024-07-22T13:40:25.958" v="15" actId="1076"/>
          <ac:picMkLst>
            <pc:docMk/>
            <pc:sldMk cId="1228761808" sldId="2147483639"/>
            <ac:picMk id="79891" creationId="{D357AFA1-A8EA-BCC0-0EDB-FEFC0430D909}"/>
          </ac:picMkLst>
        </pc:picChg>
        <pc:cxnChg chg="mod">
          <ac:chgData name="Amy Biedenharn (IG)" userId="83b88c76-459f-47d4-a8df-b864f79af171" providerId="ADAL" clId="{451195DA-326F-4703-8085-BA5947A927F3}" dt="2024-07-22T13:40:05.523" v="8" actId="1076"/>
          <ac:cxnSpMkLst>
            <pc:docMk/>
            <pc:sldMk cId="1228761808" sldId="2147483639"/>
            <ac:cxnSpMk id="79917" creationId="{6DB846D5-F6A1-BD53-B3A4-A4DDD6F8249D}"/>
          </ac:cxnSpMkLst>
        </pc:cxnChg>
      </pc:sldChg>
      <pc:sldChg chg="modSp mod ord">
        <pc:chgData name="Amy Biedenharn (IG)" userId="83b88c76-459f-47d4-a8df-b864f79af171" providerId="ADAL" clId="{451195DA-326F-4703-8085-BA5947A927F3}" dt="2024-07-24T14:44:59.249" v="2626" actId="14100"/>
        <pc:sldMkLst>
          <pc:docMk/>
          <pc:sldMk cId="1966448876" sldId="2147483640"/>
        </pc:sldMkLst>
        <pc:spChg chg="mod">
          <ac:chgData name="Amy Biedenharn (IG)" userId="83b88c76-459f-47d4-a8df-b864f79af171" providerId="ADAL" clId="{451195DA-326F-4703-8085-BA5947A927F3}" dt="2024-07-24T14:44:59.249" v="2626" actId="14100"/>
          <ac:spMkLst>
            <pc:docMk/>
            <pc:sldMk cId="1966448876" sldId="2147483640"/>
            <ac:spMk id="2" creationId="{EBD7E9C2-4AF0-87CF-4208-B5A30FA815BB}"/>
          </ac:spMkLst>
        </pc:spChg>
      </pc:sldChg>
      <pc:sldChg chg="modSp mod">
        <pc:chgData name="Amy Biedenharn (IG)" userId="83b88c76-459f-47d4-a8df-b864f79af171" providerId="ADAL" clId="{451195DA-326F-4703-8085-BA5947A927F3}" dt="2024-07-24T13:51:47.529" v="2569" actId="20577"/>
        <pc:sldMkLst>
          <pc:docMk/>
          <pc:sldMk cId="3176469074" sldId="2147483641"/>
        </pc:sldMkLst>
        <pc:spChg chg="mod">
          <ac:chgData name="Amy Biedenharn (IG)" userId="83b88c76-459f-47d4-a8df-b864f79af171" providerId="ADAL" clId="{451195DA-326F-4703-8085-BA5947A927F3}" dt="2024-07-24T13:51:47.529" v="2569" actId="20577"/>
          <ac:spMkLst>
            <pc:docMk/>
            <pc:sldMk cId="3176469074" sldId="2147483641"/>
            <ac:spMk id="9" creationId="{FDA7D1BF-21CC-6428-FF9C-FD973FE80DB4}"/>
          </ac:spMkLst>
        </pc:spChg>
      </pc:sldChg>
      <pc:sldChg chg="modSp mod">
        <pc:chgData name="Amy Biedenharn (IG)" userId="83b88c76-459f-47d4-a8df-b864f79af171" providerId="ADAL" clId="{451195DA-326F-4703-8085-BA5947A927F3}" dt="2024-07-24T13:07:56.991" v="687" actId="207"/>
        <pc:sldMkLst>
          <pc:docMk/>
          <pc:sldMk cId="3312665646" sldId="2147483644"/>
        </pc:sldMkLst>
        <pc:spChg chg="mod">
          <ac:chgData name="Amy Biedenharn (IG)" userId="83b88c76-459f-47d4-a8df-b864f79af171" providerId="ADAL" clId="{451195DA-326F-4703-8085-BA5947A927F3}" dt="2024-07-24T13:07:56.991" v="687" actId="207"/>
          <ac:spMkLst>
            <pc:docMk/>
            <pc:sldMk cId="3312665646" sldId="2147483644"/>
            <ac:spMk id="4" creationId="{4C6F4D56-2D75-86C6-C249-1A9755D41DC1}"/>
          </ac:spMkLst>
        </pc:spChg>
        <pc:spChg chg="mod">
          <ac:chgData name="Amy Biedenharn (IG)" userId="83b88c76-459f-47d4-a8df-b864f79af171" providerId="ADAL" clId="{451195DA-326F-4703-8085-BA5947A927F3}" dt="2024-07-24T13:07:49.917" v="685" actId="207"/>
          <ac:spMkLst>
            <pc:docMk/>
            <pc:sldMk cId="3312665646" sldId="2147483644"/>
            <ac:spMk id="5" creationId="{5908B7DD-D868-090E-E3FB-99D8676ED864}"/>
          </ac:spMkLst>
        </pc:spChg>
        <pc:spChg chg="mod">
          <ac:chgData name="Amy Biedenharn (IG)" userId="83b88c76-459f-47d4-a8df-b864f79af171" providerId="ADAL" clId="{451195DA-326F-4703-8085-BA5947A927F3}" dt="2024-07-24T13:07:44.130" v="683" actId="113"/>
          <ac:spMkLst>
            <pc:docMk/>
            <pc:sldMk cId="3312665646" sldId="2147483644"/>
            <ac:spMk id="6" creationId="{E61AD902-62B2-2B53-7D94-F1519A4DDC04}"/>
          </ac:spMkLst>
        </pc:spChg>
        <pc:spChg chg="mod">
          <ac:chgData name="Amy Biedenharn (IG)" userId="83b88c76-459f-47d4-a8df-b864f79af171" providerId="ADAL" clId="{451195DA-326F-4703-8085-BA5947A927F3}" dt="2024-07-24T13:07:26.133" v="680" actId="113"/>
          <ac:spMkLst>
            <pc:docMk/>
            <pc:sldMk cId="3312665646" sldId="2147483644"/>
            <ac:spMk id="8" creationId="{9D0AA903-01E1-B27C-B853-9F97F4DA7F73}"/>
          </ac:spMkLst>
        </pc:spChg>
        <pc:spChg chg="mod">
          <ac:chgData name="Amy Biedenharn (IG)" userId="83b88c76-459f-47d4-a8df-b864f79af171" providerId="ADAL" clId="{451195DA-326F-4703-8085-BA5947A927F3}" dt="2024-07-24T13:07:22.515" v="679" actId="207"/>
          <ac:spMkLst>
            <pc:docMk/>
            <pc:sldMk cId="3312665646" sldId="2147483644"/>
            <ac:spMk id="12" creationId="{195D826C-BCAC-54F7-3314-B631801CAC0D}"/>
          </ac:spMkLst>
        </pc:spChg>
      </pc:sldChg>
      <pc:sldChg chg="modNotesTx">
        <pc:chgData name="Amy Biedenharn (IG)" userId="83b88c76-459f-47d4-a8df-b864f79af171" providerId="ADAL" clId="{451195DA-326F-4703-8085-BA5947A927F3}" dt="2024-07-24T16:05:33.704" v="2632" actId="20577"/>
        <pc:sldMkLst>
          <pc:docMk/>
          <pc:sldMk cId="468484138" sldId="2147483645"/>
        </pc:sldMkLst>
      </pc:sldChg>
      <pc:sldChg chg="addSp delSp modSp new del mod modClrScheme chgLayout">
        <pc:chgData name="Amy Biedenharn (IG)" userId="83b88c76-459f-47d4-a8df-b864f79af171" providerId="ADAL" clId="{451195DA-326F-4703-8085-BA5947A927F3}" dt="2024-07-22T13:43:16.919" v="62" actId="2696"/>
        <pc:sldMkLst>
          <pc:docMk/>
          <pc:sldMk cId="3344277342" sldId="2147483646"/>
        </pc:sldMkLst>
        <pc:spChg chg="del mod ord">
          <ac:chgData name="Amy Biedenharn (IG)" userId="83b88c76-459f-47d4-a8df-b864f79af171" providerId="ADAL" clId="{451195DA-326F-4703-8085-BA5947A927F3}" dt="2024-07-22T13:42:58.815" v="61" actId="700"/>
          <ac:spMkLst>
            <pc:docMk/>
            <pc:sldMk cId="3344277342" sldId="2147483646"/>
            <ac:spMk id="2" creationId="{36139790-7B37-1387-F9EA-4EC6613F6B7A}"/>
          </ac:spMkLst>
        </pc:spChg>
        <pc:spChg chg="del mod ord">
          <ac:chgData name="Amy Biedenharn (IG)" userId="83b88c76-459f-47d4-a8df-b864f79af171" providerId="ADAL" clId="{451195DA-326F-4703-8085-BA5947A927F3}" dt="2024-07-22T13:42:58.815" v="61" actId="700"/>
          <ac:spMkLst>
            <pc:docMk/>
            <pc:sldMk cId="3344277342" sldId="2147483646"/>
            <ac:spMk id="3" creationId="{950A0C9D-A1E0-CACA-580B-69690CBEB630}"/>
          </ac:spMkLst>
        </pc:spChg>
        <pc:spChg chg="add mod ord">
          <ac:chgData name="Amy Biedenharn (IG)" userId="83b88c76-459f-47d4-a8df-b864f79af171" providerId="ADAL" clId="{451195DA-326F-4703-8085-BA5947A927F3}" dt="2024-07-22T13:42:58.815" v="61" actId="700"/>
          <ac:spMkLst>
            <pc:docMk/>
            <pc:sldMk cId="3344277342" sldId="2147483646"/>
            <ac:spMk id="4" creationId="{29D61500-C975-BAFB-63CE-1F376922E827}"/>
          </ac:spMkLst>
        </pc:spChg>
        <pc:spChg chg="add mod ord">
          <ac:chgData name="Amy Biedenharn (IG)" userId="83b88c76-459f-47d4-a8df-b864f79af171" providerId="ADAL" clId="{451195DA-326F-4703-8085-BA5947A927F3}" dt="2024-07-22T13:42:58.815" v="61" actId="700"/>
          <ac:spMkLst>
            <pc:docMk/>
            <pc:sldMk cId="3344277342" sldId="2147483646"/>
            <ac:spMk id="5" creationId="{FEC4657D-B357-108B-EBD2-0A9232D985C4}"/>
          </ac:spMkLst>
        </pc:spChg>
      </pc:sldChg>
      <pc:sldChg chg="addSp delSp modSp new del mod modClrScheme chgLayout">
        <pc:chgData name="Amy Biedenharn (IG)" userId="83b88c76-459f-47d4-a8df-b864f79af171" providerId="ADAL" clId="{451195DA-326F-4703-8085-BA5947A927F3}" dt="2024-07-24T13:31:33.710" v="1736" actId="2696"/>
        <pc:sldMkLst>
          <pc:docMk/>
          <pc:sldMk cId="3599953983" sldId="2147483646"/>
        </pc:sldMkLst>
        <pc:spChg chg="del mod ord">
          <ac:chgData name="Amy Biedenharn (IG)" userId="83b88c76-459f-47d4-a8df-b864f79af171" providerId="ADAL" clId="{451195DA-326F-4703-8085-BA5947A927F3}" dt="2024-07-22T13:44:33.109" v="95" actId="700"/>
          <ac:spMkLst>
            <pc:docMk/>
            <pc:sldMk cId="3599953983" sldId="2147483646"/>
            <ac:spMk id="2" creationId="{23ECDF0B-D95F-2564-1A53-8591F09B7A65}"/>
          </ac:spMkLst>
        </pc:spChg>
        <pc:spChg chg="del mod ord">
          <ac:chgData name="Amy Biedenharn (IG)" userId="83b88c76-459f-47d4-a8df-b864f79af171" providerId="ADAL" clId="{451195DA-326F-4703-8085-BA5947A927F3}" dt="2024-07-22T13:44:33.109" v="95" actId="700"/>
          <ac:spMkLst>
            <pc:docMk/>
            <pc:sldMk cId="3599953983" sldId="2147483646"/>
            <ac:spMk id="3" creationId="{AFD2F1F6-5624-6E01-068B-8DAF2E271EF6}"/>
          </ac:spMkLst>
        </pc:spChg>
        <pc:spChg chg="del mod ord">
          <ac:chgData name="Amy Biedenharn (IG)" userId="83b88c76-459f-47d4-a8df-b864f79af171" providerId="ADAL" clId="{451195DA-326F-4703-8085-BA5947A927F3}" dt="2024-07-22T13:44:33.109" v="95" actId="700"/>
          <ac:spMkLst>
            <pc:docMk/>
            <pc:sldMk cId="3599953983" sldId="2147483646"/>
            <ac:spMk id="4" creationId="{D80E5809-257D-958F-A319-603374E1439F}"/>
          </ac:spMkLst>
        </pc:spChg>
        <pc:spChg chg="add mod ord">
          <ac:chgData name="Amy Biedenharn (IG)" userId="83b88c76-459f-47d4-a8df-b864f79af171" providerId="ADAL" clId="{451195DA-326F-4703-8085-BA5947A927F3}" dt="2024-07-22T13:44:38.739" v="114" actId="20577"/>
          <ac:spMkLst>
            <pc:docMk/>
            <pc:sldMk cId="3599953983" sldId="2147483646"/>
            <ac:spMk id="5" creationId="{9234307C-744E-096F-1379-6E24CFF18B69}"/>
          </ac:spMkLst>
        </pc:spChg>
        <pc:spChg chg="add mod ord">
          <ac:chgData name="Amy Biedenharn (IG)" userId="83b88c76-459f-47d4-a8df-b864f79af171" providerId="ADAL" clId="{451195DA-326F-4703-8085-BA5947A927F3}" dt="2024-07-22T13:45:06.385" v="165" actId="20577"/>
          <ac:spMkLst>
            <pc:docMk/>
            <pc:sldMk cId="3599953983" sldId="2147483646"/>
            <ac:spMk id="6" creationId="{E0651358-C566-AAC0-6E00-1EAAD48B132C}"/>
          </ac:spMkLst>
        </pc:spChg>
        <pc:spChg chg="add mod ord">
          <ac:chgData name="Amy Biedenharn (IG)" userId="83b88c76-459f-47d4-a8df-b864f79af171" providerId="ADAL" clId="{451195DA-326F-4703-8085-BA5947A927F3}" dt="2024-07-22T13:45:02.083" v="152" actId="20577"/>
          <ac:spMkLst>
            <pc:docMk/>
            <pc:sldMk cId="3599953983" sldId="2147483646"/>
            <ac:spMk id="7" creationId="{035AD994-4A6D-529A-B42F-9EC32BD81D01}"/>
          </ac:spMkLst>
        </pc:spChg>
        <pc:spChg chg="add mod ord">
          <ac:chgData name="Amy Biedenharn (IG)" userId="83b88c76-459f-47d4-a8df-b864f79af171" providerId="ADAL" clId="{451195DA-326F-4703-8085-BA5947A927F3}" dt="2024-07-22T13:44:33.109" v="95" actId="700"/>
          <ac:spMkLst>
            <pc:docMk/>
            <pc:sldMk cId="3599953983" sldId="2147483646"/>
            <ac:spMk id="8" creationId="{EB5C4B17-AD09-7BD3-41A8-2719AC7DC228}"/>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4T13:53:34.7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0 460,'96'-3,"0"-4,0-4,109-28,267-105,-273 60,-123 49,140-44,-185 71,11-5,1 2,0 2,1 2,73-3,95 12,-189-2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15:57:16.0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2219 0,'-1299'0,"1065"17,-322 4,445-22,92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15:57:23.4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13935 38,'-7014'0,"5855"10,47-1,-1241-9,2033-20,-8 1,127 20,-655-1,659-9,-44 0,110 9,108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4T13:53:38.1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45,'709'-16,"-489"9,136-7,-226 7,141 10,-184 13,-69-13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4T13:53:44.9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0,'2642'0,"-2609"0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24T13:53:59.7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1,'7'0,"20"0,16 0,15 0,19 0,35 0,37 0,26 0,15 0,95 0,3 0,-45 0,-59 0,-50 0,-49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15:56:05.4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95,'196'-2,"207"5,-309 6,16 0,1538-9,-1598-2,-1-2,91-20,-83 15,76-3,-29 3,511-7,-413 17,968-1,-941 14,-166-9,128 22,-122-15,121 5,100 2,27 0,1667-22,-1040 4,-591-19,11-1,38-2,-348 16,263-41,-118 12,-148 29,-32 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15:56:09.7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75,'4640'0,"-4424"-9,-6 0,41-10,-19 1,71 9,176-1,-318 10,-144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15:56:18.4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6214 18,'0'-1,"0"1,-1-1,1 0,0 0,0 1,0-1,-1 1,1-1,-1 0,0 1,1-1,0 1,-1-1,0 0,1 1,-1 0,1 0,-1-1,0 1,0-1,1 1,0 0,-1-1,0 1,0 0,1 0,-1 0,-1 0,-25-3,22 3,-278-2,69 30,142-16,-98 4,-127 11,5 0,-243-27,-35 1,278 27,-18 0,75-19,-49 1,-1813-11,2071-1,-1-1,1-1,1-2,-28-9,-26-4,-40-14,49 12,58 18,0 1,-1-1,-24 1,22 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15:57:09.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6980 96,'-4'-2,"0"-1,-1 1,1 0,-1 0,1 1,-1-1,0 1,0 0,0 0,1 0,-2 1,-6 0,-7-2,-544-35,-3 37,295 1,-29 1,-780-17,195-11,-4 27,323 1,-474-2,823 10,-19-1,168-11,-101 4,147 1,2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15:57:13.6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1685 1,'-1587'0,"1569"1,1 0,-31 8,33-6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27475" y="0"/>
            <a:ext cx="3005138" cy="461963"/>
          </a:xfrm>
          <a:prstGeom prst="rect">
            <a:avLst/>
          </a:prstGeom>
        </p:spPr>
        <p:txBody>
          <a:bodyPr vert="horz" lIns="91440" tIns="45720" rIns="91440" bIns="45720" rtlCol="0"/>
          <a:lstStyle>
            <a:lvl1pPr algn="r">
              <a:defRPr sz="1200"/>
            </a:lvl1pPr>
          </a:lstStyle>
          <a:p>
            <a:fld id="{02B9F8F5-F0D7-48F0-BACC-7DAA9F198788}" type="datetimeFigureOut">
              <a:rPr lang="en-US" smtClean="0"/>
              <a:t>7/24/2024</a:t>
            </a:fld>
            <a:endParaRPr lang="en-US"/>
          </a:p>
        </p:txBody>
      </p:sp>
      <p:sp>
        <p:nvSpPr>
          <p:cNvPr id="4" name="Slide Image Placeholder 3"/>
          <p:cNvSpPr>
            <a:spLocks noGrp="1" noRot="1" noChangeAspect="1"/>
          </p:cNvSpPr>
          <p:nvPr>
            <p:ph type="sldImg" idx="2"/>
          </p:nvPr>
        </p:nvSpPr>
        <p:spPr>
          <a:xfrm>
            <a:off x="701675" y="1152525"/>
            <a:ext cx="5530850" cy="3111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3738" y="4437063"/>
            <a:ext cx="5546725" cy="36306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8238"/>
            <a:ext cx="3005138" cy="46196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27475" y="8758238"/>
            <a:ext cx="3005138" cy="461962"/>
          </a:xfrm>
          <a:prstGeom prst="rect">
            <a:avLst/>
          </a:prstGeom>
        </p:spPr>
        <p:txBody>
          <a:bodyPr vert="horz" lIns="91440" tIns="45720" rIns="91440" bIns="45720" rtlCol="0" anchor="b"/>
          <a:lstStyle>
            <a:lvl1pPr algn="r">
              <a:defRPr sz="1200"/>
            </a:lvl1pPr>
          </a:lstStyle>
          <a:p>
            <a:fld id="{F8E52068-D62C-420B-8D9B-40E15A12B386}" type="slidenum">
              <a:rPr lang="en-US" smtClean="0"/>
              <a:t>‹#›</a:t>
            </a:fld>
            <a:endParaRPr lang="en-US"/>
          </a:p>
        </p:txBody>
      </p:sp>
    </p:spTree>
    <p:extLst>
      <p:ext uri="{BB962C8B-B14F-4D97-AF65-F5344CB8AC3E}">
        <p14:creationId xmlns:p14="http://schemas.microsoft.com/office/powerpoint/2010/main" val="388463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AB37E-3BF8-4A87-86A6-E38E8895B5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140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E588AF6-3917-4B30-9907-072115E67B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435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572FC-5A30-4527-BA3D-EE517A6CFE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87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572FC-5A30-4527-BA3D-EE517A6CFE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968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572FC-5A30-4527-BA3D-EE517A6CFE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538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08572FC-5A30-4527-BA3D-EE517A6CFE4E}" type="slidenum">
              <a:rPr lang="en-US" smtClean="0"/>
              <a:t>27</a:t>
            </a:fld>
            <a:endParaRPr lang="en-US"/>
          </a:p>
        </p:txBody>
      </p:sp>
    </p:spTree>
    <p:extLst>
      <p:ext uri="{BB962C8B-B14F-4D97-AF65-F5344CB8AC3E}">
        <p14:creationId xmlns:p14="http://schemas.microsoft.com/office/powerpoint/2010/main" val="272763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8572FC-5A30-4527-BA3D-EE517A6CFE4E}" type="slidenum">
              <a:rPr lang="en-US" smtClean="0"/>
              <a:t>28</a:t>
            </a:fld>
            <a:endParaRPr lang="en-US"/>
          </a:p>
        </p:txBody>
      </p:sp>
    </p:spTree>
    <p:extLst>
      <p:ext uri="{BB962C8B-B14F-4D97-AF65-F5344CB8AC3E}">
        <p14:creationId xmlns:p14="http://schemas.microsoft.com/office/powerpoint/2010/main" val="3276753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3617669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cs typeface="Calibri"/>
              </a:rPr>
              <a:t>Our DWEN community is made up of all types of entrepreneurs.</a:t>
            </a:r>
          </a:p>
          <a:p>
            <a:endParaRPr lang="en-US"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We welcome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Calibri"/>
              </a:rPr>
              <a:t>Aspiring Entrepreneurs - </a:t>
            </a:r>
            <a:r>
              <a:rPr lang="en-US" b="0" dirty="0"/>
              <a:t>Women who are in the process of building or pursuing their own business, product or service, or exploring the world of entrepreneurialism.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Women Founders - Women Business Owners, Co-Owners, Founders, or Co-founders wishing to use the DWEN community to advance their business, product or service.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And DWEN Champions - Investors, Partners, or Dell Technologies team members who are currently, or desire to support women entrepreneurs through the DWEN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And we welcome all industries – not just women who work in technology.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Any woman entrepreneur across all sectors and stages is welcome to join the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you get settled into your new membership…. We want to know where you are in your entrepreneurial journey. Knowing this information will help us tailor our programming to your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You can help us know this by updating your member profile on DWEN.com.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Or as you see surveys from us… or share feedback following events and webinars….please let us know who you are and how we are doing.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dirty="0">
              <a:cs typeface="Calibri"/>
            </a:endParaRPr>
          </a:p>
        </p:txBody>
      </p:sp>
      <p:sp>
        <p:nvSpPr>
          <p:cNvPr id="4" name="Slide Number Placeholder 3"/>
          <p:cNvSpPr>
            <a:spLocks noGrp="1"/>
          </p:cNvSpPr>
          <p:nvPr>
            <p:ph type="sldNum" sz="quarter" idx="5"/>
          </p:nvPr>
        </p:nvSpPr>
        <p:spPr/>
        <p:txBody>
          <a:bodyPr/>
          <a:lstStyle/>
          <a:p>
            <a:fld id="{008572FC-5A30-4527-BA3D-EE517A6CFE4E}" type="slidenum">
              <a:rPr lang="en-US" smtClean="0"/>
              <a:t>7</a:t>
            </a:fld>
            <a:endParaRPr lang="en-US"/>
          </a:p>
        </p:txBody>
      </p:sp>
    </p:spTree>
    <p:extLst>
      <p:ext uri="{BB962C8B-B14F-4D97-AF65-F5344CB8AC3E}">
        <p14:creationId xmlns:p14="http://schemas.microsoft.com/office/powerpoint/2010/main" val="458884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100" i="0" dirty="0">
              <a:effectLst/>
              <a:latin typeface="+mn-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50996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8572FC-5A30-4527-BA3D-EE517A6CFE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423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4248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30187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Tree>
    <p:extLst>
      <p:ext uri="{BB962C8B-B14F-4D97-AF65-F5344CB8AC3E}">
        <p14:creationId xmlns:p14="http://schemas.microsoft.com/office/powerpoint/2010/main" val="3850776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E588AF6-3917-4B30-9907-072115E67B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3670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49A41B-9CF1-4CD6-B1E3-F736C63833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0878" y="4629150"/>
            <a:ext cx="2057400" cy="267464"/>
          </a:xfrm>
          <a:prstGeom prst="rect">
            <a:avLst/>
          </a:prstGeom>
        </p:spPr>
      </p:pic>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285750" y="3153695"/>
            <a:ext cx="5978331" cy="542925"/>
          </a:xfrm>
          <a:prstGeom prst="rect">
            <a:avLst/>
          </a:prstGeom>
        </p:spPr>
        <p:txBody>
          <a:bodyPr lIns="0" tIns="0" rIns="0" bIns="0"/>
          <a:lstStyle>
            <a:lvl1pPr marL="0" indent="0" algn="l">
              <a:lnSpc>
                <a:spcPct val="100000"/>
              </a:lnSpc>
              <a:spcBef>
                <a:spcPts val="0"/>
              </a:spcBef>
              <a:buNone/>
              <a:defRPr sz="1350">
                <a:solidFill>
                  <a:schemeClr val="tx2"/>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6" name="Rectangle 5">
            <a:extLst>
              <a:ext uri="{FF2B5EF4-FFF2-40B4-BE49-F238E27FC236}">
                <a16:creationId xmlns:a16="http://schemas.microsoft.com/office/drawing/2014/main" id="{2E5D8143-A159-4278-916B-DB3850ADE74C}"/>
              </a:ext>
              <a:ext uri="{C183D7F6-B498-43B3-948B-1728B52AA6E4}">
                <adec:decorative xmlns:adec="http://schemas.microsoft.com/office/drawing/2017/decorative" val="1"/>
              </a:ext>
            </a:extLst>
          </p:cNvPr>
          <p:cNvSpPr>
            <a:spLocks noChangeAspect="1"/>
          </p:cNvSpPr>
          <p:nvPr/>
        </p:nvSpPr>
        <p:spPr>
          <a:xfrm>
            <a:off x="285750" y="2571750"/>
            <a:ext cx="342900" cy="8572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8" name="Title 1">
            <a:extLst>
              <a:ext uri="{FF2B5EF4-FFF2-40B4-BE49-F238E27FC236}">
                <a16:creationId xmlns:a16="http://schemas.microsoft.com/office/drawing/2014/main" id="{47F5323D-6831-4D66-AAB2-4C1920E06475}"/>
              </a:ext>
            </a:extLst>
          </p:cNvPr>
          <p:cNvSpPr>
            <a:spLocks noGrp="1"/>
          </p:cNvSpPr>
          <p:nvPr>
            <p:ph type="title"/>
          </p:nvPr>
        </p:nvSpPr>
        <p:spPr>
          <a:xfrm>
            <a:off x="285750" y="1303734"/>
            <a:ext cx="5976962" cy="1121846"/>
          </a:xfrm>
          <a:prstGeom prst="rect">
            <a:avLst/>
          </a:prstGeom>
        </p:spPr>
        <p:txBody>
          <a:bodyPr wrap="square" lIns="0" tIns="0" rIns="0" bIns="0" anchor="b" anchorCtr="0">
            <a:spAutoFit/>
          </a:bodyPr>
          <a:lstStyle>
            <a:lvl1pPr>
              <a:defRPr lang="en-US" sz="4050" dirty="0">
                <a:solidFill>
                  <a:srgbClr val="E5F8FF"/>
                </a:solidFill>
                <a:latin typeface="Arial Nova Light" panose="020B0304020202020204" pitchFamily="34" charset="0"/>
              </a:defRPr>
            </a:lvl1pPr>
          </a:lstStyle>
          <a:p>
            <a:pPr marL="0" lvl="0"/>
            <a:r>
              <a:rPr lang="en-US"/>
              <a:t>Click to edit Master title style</a:t>
            </a:r>
          </a:p>
        </p:txBody>
      </p:sp>
    </p:spTree>
    <p:extLst>
      <p:ext uri="{BB962C8B-B14F-4D97-AF65-F5344CB8AC3E}">
        <p14:creationId xmlns:p14="http://schemas.microsoft.com/office/powerpoint/2010/main" val="12317833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op bar w/patter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600076"/>
            <a:ext cx="3600450" cy="664797"/>
          </a:xfrm>
          <a:prstGeom prst="rect">
            <a:avLst/>
          </a:prstGeom>
        </p:spPr>
        <p:txBody>
          <a:bodyPr wrap="square" lIns="0" tIns="0" rIns="0" bIns="0" anchor="t" anchorCtr="0">
            <a:spAutoFit/>
          </a:bodyPr>
          <a:lstStyle>
            <a:lvl1pPr>
              <a:defRPr lang="en-US" sz="2400" dirty="0">
                <a:solidFill>
                  <a:schemeClr val="tx2"/>
                </a:solidFill>
              </a:defRPr>
            </a:lvl1pPr>
          </a:lstStyle>
          <a:p>
            <a:pPr marL="0" lvl="0"/>
            <a:r>
              <a:rPr lang="en-US"/>
              <a:t>Click to edit Master title style</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18" name="Rectangle 17">
            <a:extLst>
              <a:ext uri="{FF2B5EF4-FFF2-40B4-BE49-F238E27FC236}">
                <a16:creationId xmlns:a16="http://schemas.microsoft.com/office/drawing/2014/main" id="{961E767C-1F50-4D42-AF6A-E15CED75F7A5}"/>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rgbClr val="80C7F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accent6"/>
              </a:solidFill>
            </a:endParaRPr>
          </a:p>
        </p:txBody>
      </p:sp>
    </p:spTree>
    <p:extLst>
      <p:ext uri="{BB962C8B-B14F-4D97-AF65-F5344CB8AC3E}">
        <p14:creationId xmlns:p14="http://schemas.microsoft.com/office/powerpoint/2010/main" val="1278408649"/>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Divider blue">
  <p:cSld name="Divider blue">
    <p:bg>
      <p:bgPr>
        <a:blipFill>
          <a:blip r:embed="rId2">
            <a:alphaModFix/>
          </a:blip>
          <a:stretch>
            <a:fillRect/>
          </a:stretch>
        </a:blipFill>
        <a:effectLst/>
      </p:bgPr>
    </p:bg>
    <p:spTree>
      <p:nvGrpSpPr>
        <p:cNvPr id="1" name="Shape 40"/>
        <p:cNvGrpSpPr/>
        <p:nvPr/>
      </p:nvGrpSpPr>
      <p:grpSpPr>
        <a:xfrm>
          <a:off x="0" y="0"/>
          <a:ext cx="0" cy="0"/>
          <a:chOff x="0" y="0"/>
          <a:chExt cx="0" cy="0"/>
        </a:xfrm>
      </p:grpSpPr>
      <p:pic>
        <p:nvPicPr>
          <p:cNvPr id="41" name="Google Shape;41;p15"/>
          <p:cNvPicPr preferRelativeResize="0"/>
          <p:nvPr/>
        </p:nvPicPr>
        <p:blipFill rotWithShape="1">
          <a:blip r:embed="rId3">
            <a:alphaModFix/>
          </a:blip>
          <a:srcRect/>
          <a:stretch/>
        </p:blipFill>
        <p:spPr>
          <a:xfrm>
            <a:off x="7802312" y="4838808"/>
            <a:ext cx="1078986" cy="140268"/>
          </a:xfrm>
          <a:prstGeom prst="rect">
            <a:avLst/>
          </a:prstGeom>
          <a:noFill/>
          <a:ln>
            <a:noFill/>
          </a:ln>
        </p:spPr>
      </p:pic>
      <p:sp>
        <p:nvSpPr>
          <p:cNvPr id="42" name="Google Shape;42;p15"/>
          <p:cNvSpPr txBox="1">
            <a:spLocks noGrp="1"/>
          </p:cNvSpPr>
          <p:nvPr>
            <p:ph type="title"/>
          </p:nvPr>
        </p:nvSpPr>
        <p:spPr>
          <a:xfrm>
            <a:off x="285750" y="3818473"/>
            <a:ext cx="6020921" cy="560923"/>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rgbClr val="E5F8FF"/>
              </a:buClr>
              <a:buSzPts val="5400"/>
              <a:buFont typeface="Arial"/>
              <a:buNone/>
              <a:defRPr sz="4050" b="0" i="0" u="none" strike="noStrike" cap="none">
                <a:solidFill>
                  <a:srgbClr val="E5F8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43" name="Google Shape;43;p15"/>
          <p:cNvSpPr/>
          <p:nvPr/>
        </p:nvSpPr>
        <p:spPr>
          <a:xfrm>
            <a:off x="285750" y="300038"/>
            <a:ext cx="342900" cy="85725"/>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dk2"/>
              </a:solidFill>
              <a:latin typeface="Arial"/>
              <a:ea typeface="Arial"/>
              <a:cs typeface="Arial"/>
              <a:sym typeface="Arial"/>
            </a:endParaRPr>
          </a:p>
        </p:txBody>
      </p:sp>
      <p:sp>
        <p:nvSpPr>
          <p:cNvPr id="44" name="Google Shape;44;p15"/>
          <p:cNvSpPr txBox="1">
            <a:spLocks noGrp="1"/>
          </p:cNvSpPr>
          <p:nvPr>
            <p:ph type="body" idx="1"/>
          </p:nvPr>
        </p:nvSpPr>
        <p:spPr>
          <a:xfrm>
            <a:off x="800100" y="262109"/>
            <a:ext cx="5486401" cy="264175"/>
          </a:xfrm>
          <a:prstGeom prst="rect">
            <a:avLst/>
          </a:prstGeom>
          <a:noFill/>
          <a:ln>
            <a:noFill/>
          </a:ln>
        </p:spPr>
        <p:txBody>
          <a:bodyPr spcFirstLastPara="1" wrap="square" lIns="0" tIns="0" rIns="0" bIns="0" anchor="t" anchorCtr="0">
            <a:spAutoFit/>
          </a:bodyPr>
          <a:lstStyle>
            <a:lvl1pPr marL="342900" marR="0" lvl="0" indent="-171450" algn="l" rtl="0">
              <a:lnSpc>
                <a:spcPct val="100000"/>
              </a:lnSpc>
              <a:spcBef>
                <a:spcPts val="750"/>
              </a:spcBef>
              <a:spcAft>
                <a:spcPts val="0"/>
              </a:spcAft>
              <a:buClr>
                <a:schemeClr val="dk2"/>
              </a:buClr>
              <a:buSzPts val="1400"/>
              <a:buFont typeface="Arial"/>
              <a:buNone/>
              <a:defRPr sz="1050" b="0" i="0" u="none" strike="noStrike" cap="none">
                <a:solidFill>
                  <a:schemeClr val="dk2"/>
                </a:solidFill>
                <a:latin typeface="Arial"/>
                <a:ea typeface="Arial"/>
                <a:cs typeface="Arial"/>
                <a:sym typeface="Arial"/>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Arial"/>
                <a:ea typeface="Arial"/>
                <a:cs typeface="Arial"/>
                <a:sym typeface="Arial"/>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437317540"/>
      </p:ext>
    </p:extLst>
  </p:cSld>
  <p:clrMapOvr>
    <a:masterClrMapping/>
  </p:clrMapOvr>
  <p:extLst>
    <p:ext uri="{DCECCB84-F9BA-43D5-87BE-67443E8EF086}">
      <p15:sldGuideLst xmlns:p15="http://schemas.microsoft.com/office/powerpoint/2012/main">
        <p15:guide id="1" orient="horz" pos="288">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Divider blue2">
  <p:cSld name="Divider blue2">
    <p:bg>
      <p:bgPr>
        <a:blipFill>
          <a:blip r:embed="rId2">
            <a:alphaModFix/>
          </a:blip>
          <a:stretch>
            <a:fillRect/>
          </a:stretch>
        </a:blipFill>
        <a:effectLst/>
      </p:bgPr>
    </p:bg>
    <p:spTree>
      <p:nvGrpSpPr>
        <p:cNvPr id="1" name="Shape 45"/>
        <p:cNvGrpSpPr/>
        <p:nvPr/>
      </p:nvGrpSpPr>
      <p:grpSpPr>
        <a:xfrm>
          <a:off x="0" y="0"/>
          <a:ext cx="0" cy="0"/>
          <a:chOff x="0" y="0"/>
          <a:chExt cx="0" cy="0"/>
        </a:xfrm>
      </p:grpSpPr>
      <p:pic>
        <p:nvPicPr>
          <p:cNvPr id="46" name="Google Shape;46;p16"/>
          <p:cNvPicPr preferRelativeResize="0"/>
          <p:nvPr/>
        </p:nvPicPr>
        <p:blipFill rotWithShape="1">
          <a:blip r:embed="rId3">
            <a:alphaModFix/>
          </a:blip>
          <a:srcRect/>
          <a:stretch/>
        </p:blipFill>
        <p:spPr>
          <a:xfrm>
            <a:off x="7802312" y="4838808"/>
            <a:ext cx="1078986" cy="140268"/>
          </a:xfrm>
          <a:prstGeom prst="rect">
            <a:avLst/>
          </a:prstGeom>
          <a:noFill/>
          <a:ln>
            <a:noFill/>
          </a:ln>
        </p:spPr>
      </p:pic>
      <p:sp>
        <p:nvSpPr>
          <p:cNvPr id="47" name="Google Shape;47;p16"/>
          <p:cNvSpPr txBox="1">
            <a:spLocks noGrp="1"/>
          </p:cNvSpPr>
          <p:nvPr>
            <p:ph type="title"/>
          </p:nvPr>
        </p:nvSpPr>
        <p:spPr>
          <a:xfrm>
            <a:off x="285750" y="3818473"/>
            <a:ext cx="3343275" cy="560923"/>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rgbClr val="E5F8FF"/>
              </a:buClr>
              <a:buSzPts val="5400"/>
              <a:buFont typeface="Arial"/>
              <a:buNone/>
              <a:defRPr sz="4050" b="0" i="0" u="none" strike="noStrike" cap="none">
                <a:solidFill>
                  <a:srgbClr val="E5F8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48" name="Google Shape;48;p16"/>
          <p:cNvSpPr/>
          <p:nvPr/>
        </p:nvSpPr>
        <p:spPr>
          <a:xfrm>
            <a:off x="285750" y="300038"/>
            <a:ext cx="342900" cy="85725"/>
          </a:xfrm>
          <a:prstGeom prst="rect">
            <a:avLst/>
          </a:prstGeom>
          <a:solidFill>
            <a:srgbClr val="80C7FB"/>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dk2"/>
              </a:solidFill>
              <a:latin typeface="Arial"/>
              <a:ea typeface="Arial"/>
              <a:cs typeface="Arial"/>
              <a:sym typeface="Arial"/>
            </a:endParaRPr>
          </a:p>
        </p:txBody>
      </p:sp>
      <p:sp>
        <p:nvSpPr>
          <p:cNvPr id="49" name="Google Shape;49;p16"/>
          <p:cNvSpPr txBox="1">
            <a:spLocks noGrp="1"/>
          </p:cNvSpPr>
          <p:nvPr>
            <p:ph type="body" idx="1"/>
          </p:nvPr>
        </p:nvSpPr>
        <p:spPr>
          <a:xfrm>
            <a:off x="800100" y="262109"/>
            <a:ext cx="2828926" cy="264175"/>
          </a:xfrm>
          <a:prstGeom prst="rect">
            <a:avLst/>
          </a:prstGeom>
          <a:noFill/>
          <a:ln>
            <a:noFill/>
          </a:ln>
        </p:spPr>
        <p:txBody>
          <a:bodyPr spcFirstLastPara="1" wrap="square" lIns="0" tIns="0" rIns="0" bIns="0" anchor="t" anchorCtr="0">
            <a:spAutoFit/>
          </a:bodyPr>
          <a:lstStyle>
            <a:lvl1pPr marL="342900" marR="0" lvl="0" indent="-171450" algn="l" rtl="0">
              <a:lnSpc>
                <a:spcPct val="100000"/>
              </a:lnSpc>
              <a:spcBef>
                <a:spcPts val="750"/>
              </a:spcBef>
              <a:spcAft>
                <a:spcPts val="0"/>
              </a:spcAft>
              <a:buClr>
                <a:schemeClr val="dk2"/>
              </a:buClr>
              <a:buSzPts val="1400"/>
              <a:buFont typeface="Arial"/>
              <a:buNone/>
              <a:defRPr sz="1050" b="0" i="0" u="none" strike="noStrike" cap="none">
                <a:solidFill>
                  <a:schemeClr val="dk2"/>
                </a:solidFill>
                <a:latin typeface="Arial"/>
                <a:ea typeface="Arial"/>
                <a:cs typeface="Arial"/>
                <a:sym typeface="Arial"/>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Arial"/>
                <a:ea typeface="Arial"/>
                <a:cs typeface="Arial"/>
                <a:sym typeface="Arial"/>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910491508"/>
      </p:ext>
    </p:extLst>
  </p:cSld>
  <p:clrMapOvr>
    <a:masterClrMapping/>
  </p:clrMapOvr>
  <p:extLst>
    <p:ext uri="{DCECCB84-F9BA-43D5-87BE-67443E8EF086}">
      <p15:sldGuideLst xmlns:p15="http://schemas.microsoft.com/office/powerpoint/2012/main">
        <p15:guide id="1" orient="horz" pos="288">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ide bar blue w photo">
  <p:cSld name="Side bar blue w photo">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7"/>
          <p:cNvSpPr txBox="1">
            <a:spLocks noGrp="1"/>
          </p:cNvSpPr>
          <p:nvPr>
            <p:ph type="title"/>
          </p:nvPr>
        </p:nvSpPr>
        <p:spPr>
          <a:xfrm>
            <a:off x="285750" y="600888"/>
            <a:ext cx="1714500" cy="33239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rgbClr val="E5F8FF"/>
              </a:buClr>
              <a:buSzPts val="3200"/>
              <a:buFont typeface="Arial"/>
              <a:buNone/>
              <a:defRPr sz="2400" b="0" i="0" u="none" strike="noStrike" cap="none">
                <a:solidFill>
                  <a:srgbClr val="E5F8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52" name="Google Shape;52;p17"/>
          <p:cNvSpPr/>
          <p:nvPr/>
        </p:nvSpPr>
        <p:spPr>
          <a:xfrm>
            <a:off x="285750" y="300038"/>
            <a:ext cx="342900" cy="85725"/>
          </a:xfrm>
          <a:prstGeom prst="rect">
            <a:avLst/>
          </a:prstGeom>
          <a:solidFill>
            <a:srgbClr val="80C7FB"/>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rgbClr val="80C7FB"/>
              </a:solidFill>
              <a:latin typeface="Arial"/>
              <a:ea typeface="Arial"/>
              <a:cs typeface="Arial"/>
              <a:sym typeface="Arial"/>
            </a:endParaRPr>
          </a:p>
        </p:txBody>
      </p:sp>
      <p:sp>
        <p:nvSpPr>
          <p:cNvPr id="53" name="Google Shape;53;p17"/>
          <p:cNvSpPr txBox="1">
            <a:spLocks noGrp="1"/>
          </p:cNvSpPr>
          <p:nvPr>
            <p:ph type="subTitle" idx="1"/>
          </p:nvPr>
        </p:nvSpPr>
        <p:spPr>
          <a:xfrm>
            <a:off x="285750" y="1885950"/>
            <a:ext cx="1714500" cy="2786063"/>
          </a:xfrm>
          <a:prstGeom prst="rect">
            <a:avLst/>
          </a:prstGeom>
          <a:noFill/>
          <a:ln>
            <a:noFill/>
          </a:ln>
        </p:spPr>
        <p:txBody>
          <a:bodyPr spcFirstLastPara="1" wrap="square" lIns="0" tIns="0" rIns="0" bIns="0" anchor="t" anchorCtr="0">
            <a:noAutofit/>
          </a:bodyPr>
          <a:lstStyle>
            <a:lvl1pPr marR="0" lvl="0" algn="l" rtl="0">
              <a:lnSpc>
                <a:spcPct val="100000"/>
              </a:lnSpc>
              <a:spcBef>
                <a:spcPts val="900"/>
              </a:spcBef>
              <a:spcAft>
                <a:spcPts val="0"/>
              </a:spcAft>
              <a:buClr>
                <a:srgbClr val="80C7FB"/>
              </a:buClr>
              <a:buSzPts val="1600"/>
              <a:buFont typeface="Arial"/>
              <a:buNone/>
              <a:defRPr sz="1200" b="0" i="0" u="none" strike="noStrike" cap="none">
                <a:solidFill>
                  <a:srgbClr val="80C7FB"/>
                </a:solidFill>
                <a:latin typeface="Arial"/>
                <a:ea typeface="Arial"/>
                <a:cs typeface="Arial"/>
                <a:sym typeface="Arial"/>
              </a:defRPr>
            </a:lvl1pPr>
            <a:lvl2pPr marR="0" lvl="1" algn="ctr"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3pPr>
            <a:lvl4pPr marR="0" lvl="3"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endParaRPr/>
          </a:p>
        </p:txBody>
      </p:sp>
      <p:sp>
        <p:nvSpPr>
          <p:cNvPr id="54" name="Google Shape;54;p17"/>
          <p:cNvSpPr>
            <a:spLocks noGrp="1"/>
          </p:cNvSpPr>
          <p:nvPr>
            <p:ph type="pic" idx="2"/>
          </p:nvPr>
        </p:nvSpPr>
        <p:spPr>
          <a:xfrm>
            <a:off x="2257425" y="0"/>
            <a:ext cx="6886575" cy="5143500"/>
          </a:xfrm>
          <a:prstGeom prst="rect">
            <a:avLst/>
          </a:prstGeom>
          <a:noFill/>
          <a:ln>
            <a:noFill/>
          </a:ln>
        </p:spPr>
      </p:sp>
    </p:spTree>
    <p:extLst>
      <p:ext uri="{BB962C8B-B14F-4D97-AF65-F5344CB8AC3E}">
        <p14:creationId xmlns:p14="http://schemas.microsoft.com/office/powerpoint/2010/main" val="21466963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tatement blue">
  <p:cSld name="Statement blue">
    <p:bg>
      <p:bgPr>
        <a:solidFill>
          <a:schemeClr val="lt1"/>
        </a:solidFill>
        <a:effectLst/>
      </p:bgPr>
    </p:bg>
    <p:spTree>
      <p:nvGrpSpPr>
        <p:cNvPr id="1" name="Shape 55"/>
        <p:cNvGrpSpPr/>
        <p:nvPr/>
      </p:nvGrpSpPr>
      <p:grpSpPr>
        <a:xfrm>
          <a:off x="0" y="0"/>
          <a:ext cx="0" cy="0"/>
          <a:chOff x="0" y="0"/>
          <a:chExt cx="0" cy="0"/>
        </a:xfrm>
      </p:grpSpPr>
      <p:sp>
        <p:nvSpPr>
          <p:cNvPr id="56" name="Google Shape;56;p18"/>
          <p:cNvSpPr txBox="1">
            <a:spLocks noGrp="1"/>
          </p:cNvSpPr>
          <p:nvPr>
            <p:ph type="title"/>
          </p:nvPr>
        </p:nvSpPr>
        <p:spPr>
          <a:xfrm>
            <a:off x="298917" y="2578728"/>
            <a:ext cx="6900863" cy="200756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E5F8FF"/>
              </a:buClr>
              <a:buSzPts val="5400"/>
              <a:buFont typeface="Arial"/>
              <a:buNone/>
              <a:defRPr sz="4050" b="0" i="0" u="none" strike="noStrike" cap="none">
                <a:solidFill>
                  <a:srgbClr val="E5F8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pic>
        <p:nvPicPr>
          <p:cNvPr id="57" name="Google Shape;57;p18"/>
          <p:cNvPicPr preferRelativeResize="0"/>
          <p:nvPr/>
        </p:nvPicPr>
        <p:blipFill rotWithShape="1">
          <a:blip r:embed="rId2">
            <a:alphaModFix/>
          </a:blip>
          <a:srcRect/>
          <a:stretch/>
        </p:blipFill>
        <p:spPr>
          <a:xfrm>
            <a:off x="7802312" y="4838808"/>
            <a:ext cx="1078986" cy="140268"/>
          </a:xfrm>
          <a:prstGeom prst="rect">
            <a:avLst/>
          </a:prstGeom>
          <a:noFill/>
          <a:ln>
            <a:noFill/>
          </a:ln>
        </p:spPr>
      </p:pic>
      <p:sp>
        <p:nvSpPr>
          <p:cNvPr id="58" name="Google Shape;58;p18"/>
          <p:cNvSpPr/>
          <p:nvPr/>
        </p:nvSpPr>
        <p:spPr>
          <a:xfrm>
            <a:off x="298917" y="2185988"/>
            <a:ext cx="342900" cy="85725"/>
          </a:xfrm>
          <a:prstGeom prst="rect">
            <a:avLst/>
          </a:prstGeom>
          <a:solidFill>
            <a:srgbClr val="80C7FB"/>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23765904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op bar w/pattern blue">
  <p:cSld name="Top bar w/pattern blue">
    <p:bg>
      <p:bgPr>
        <a:blipFill>
          <a:blip r:embed="rId2">
            <a:alphaModFix/>
          </a:blip>
          <a:stretch>
            <a:fillRect/>
          </a:stretch>
        </a:blipFill>
        <a:effectLst/>
      </p:bgPr>
    </p:bg>
    <p:spTree>
      <p:nvGrpSpPr>
        <p:cNvPr id="1" name="Shape 59"/>
        <p:cNvGrpSpPr/>
        <p:nvPr/>
      </p:nvGrpSpPr>
      <p:grpSpPr>
        <a:xfrm>
          <a:off x="0" y="0"/>
          <a:ext cx="0" cy="0"/>
          <a:chOff x="0" y="0"/>
          <a:chExt cx="0" cy="0"/>
        </a:xfrm>
      </p:grpSpPr>
      <p:sp>
        <p:nvSpPr>
          <p:cNvPr id="60" name="Google Shape;60;p19"/>
          <p:cNvSpPr txBox="1">
            <a:spLocks noGrp="1"/>
          </p:cNvSpPr>
          <p:nvPr>
            <p:ph type="title"/>
          </p:nvPr>
        </p:nvSpPr>
        <p:spPr>
          <a:xfrm>
            <a:off x="285750" y="600075"/>
            <a:ext cx="3600450" cy="33239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2"/>
              </a:buClr>
              <a:buSzPts val="3200"/>
              <a:buFont typeface="Arial"/>
              <a:buNone/>
              <a:defRPr sz="24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pic>
        <p:nvPicPr>
          <p:cNvPr id="61" name="Google Shape;61;p19"/>
          <p:cNvPicPr preferRelativeResize="0"/>
          <p:nvPr/>
        </p:nvPicPr>
        <p:blipFill rotWithShape="1">
          <a:blip r:embed="rId3">
            <a:alphaModFix/>
          </a:blip>
          <a:srcRect/>
          <a:stretch/>
        </p:blipFill>
        <p:spPr>
          <a:xfrm>
            <a:off x="7802312" y="4838808"/>
            <a:ext cx="1078986" cy="140268"/>
          </a:xfrm>
          <a:prstGeom prst="rect">
            <a:avLst/>
          </a:prstGeom>
          <a:noFill/>
          <a:ln>
            <a:noFill/>
          </a:ln>
        </p:spPr>
      </p:pic>
      <p:sp>
        <p:nvSpPr>
          <p:cNvPr id="62" name="Google Shape;62;p19"/>
          <p:cNvSpPr/>
          <p:nvPr/>
        </p:nvSpPr>
        <p:spPr>
          <a:xfrm>
            <a:off x="285750" y="300038"/>
            <a:ext cx="342900" cy="85725"/>
          </a:xfrm>
          <a:prstGeom prst="rect">
            <a:avLst/>
          </a:prstGeom>
          <a:solidFill>
            <a:srgbClr val="80C7FB"/>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accent6"/>
              </a:solidFill>
              <a:latin typeface="Arial"/>
              <a:ea typeface="Arial"/>
              <a:cs typeface="Arial"/>
              <a:sym typeface="Arial"/>
            </a:endParaRPr>
          </a:p>
        </p:txBody>
      </p:sp>
    </p:spTree>
    <p:extLst>
      <p:ext uri="{BB962C8B-B14F-4D97-AF65-F5344CB8AC3E}">
        <p14:creationId xmlns:p14="http://schemas.microsoft.com/office/powerpoint/2010/main" val="1607713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op bar w/photo half blue">
  <p:cSld name="Top bar w/photo half blue">
    <p:bg>
      <p:bgPr>
        <a:solidFill>
          <a:schemeClr val="accent1"/>
        </a:solidFill>
        <a:effectLst/>
      </p:bgPr>
    </p:bg>
    <p:spTree>
      <p:nvGrpSpPr>
        <p:cNvPr id="1" name="Shape 63"/>
        <p:cNvGrpSpPr/>
        <p:nvPr/>
      </p:nvGrpSpPr>
      <p:grpSpPr>
        <a:xfrm>
          <a:off x="0" y="0"/>
          <a:ext cx="0" cy="0"/>
          <a:chOff x="0" y="0"/>
          <a:chExt cx="0" cy="0"/>
        </a:xfrm>
      </p:grpSpPr>
      <p:pic>
        <p:nvPicPr>
          <p:cNvPr id="64" name="Google Shape;64;p20"/>
          <p:cNvPicPr preferRelativeResize="0"/>
          <p:nvPr/>
        </p:nvPicPr>
        <p:blipFill rotWithShape="1">
          <a:blip r:embed="rId2">
            <a:alphaModFix/>
          </a:blip>
          <a:srcRect/>
          <a:stretch/>
        </p:blipFill>
        <p:spPr>
          <a:xfrm>
            <a:off x="7802312" y="4838808"/>
            <a:ext cx="1078986" cy="140268"/>
          </a:xfrm>
          <a:prstGeom prst="rect">
            <a:avLst/>
          </a:prstGeom>
          <a:noFill/>
          <a:ln>
            <a:noFill/>
          </a:ln>
        </p:spPr>
      </p:pic>
      <p:sp>
        <p:nvSpPr>
          <p:cNvPr id="65" name="Google Shape;65;p20"/>
          <p:cNvSpPr/>
          <p:nvPr/>
        </p:nvSpPr>
        <p:spPr>
          <a:xfrm>
            <a:off x="0" y="0"/>
            <a:ext cx="9144000" cy="2571750"/>
          </a:xfrm>
          <a:prstGeom prst="rect">
            <a:avLst/>
          </a:prstGeom>
          <a:solidFill>
            <a:srgbClr val="0D32A4"/>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lt2"/>
              </a:solidFill>
              <a:latin typeface="Arial"/>
              <a:ea typeface="Arial"/>
              <a:cs typeface="Arial"/>
              <a:sym typeface="Arial"/>
            </a:endParaRPr>
          </a:p>
        </p:txBody>
      </p:sp>
      <p:sp>
        <p:nvSpPr>
          <p:cNvPr id="66" name="Google Shape;66;p20"/>
          <p:cNvSpPr>
            <a:spLocks noGrp="1"/>
          </p:cNvSpPr>
          <p:nvPr>
            <p:ph type="pic" idx="2"/>
          </p:nvPr>
        </p:nvSpPr>
        <p:spPr>
          <a:xfrm>
            <a:off x="0" y="0"/>
            <a:ext cx="9144000" cy="2571750"/>
          </a:xfrm>
          <a:prstGeom prst="rect">
            <a:avLst/>
          </a:prstGeom>
          <a:noFill/>
          <a:ln>
            <a:noFill/>
          </a:ln>
        </p:spPr>
      </p:sp>
      <p:sp>
        <p:nvSpPr>
          <p:cNvPr id="67" name="Google Shape;67;p20"/>
          <p:cNvSpPr/>
          <p:nvPr/>
        </p:nvSpPr>
        <p:spPr>
          <a:xfrm>
            <a:off x="285750" y="2871788"/>
            <a:ext cx="342900" cy="85725"/>
          </a:xfrm>
          <a:prstGeom prst="rect">
            <a:avLst/>
          </a:prstGeom>
          <a:solidFill>
            <a:srgbClr val="80C7FB"/>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accent6"/>
              </a:solidFill>
              <a:latin typeface="Arial"/>
              <a:ea typeface="Arial"/>
              <a:cs typeface="Arial"/>
              <a:sym typeface="Arial"/>
            </a:endParaRPr>
          </a:p>
        </p:txBody>
      </p:sp>
      <p:sp>
        <p:nvSpPr>
          <p:cNvPr id="68" name="Google Shape;68;p20"/>
          <p:cNvSpPr txBox="1">
            <a:spLocks noGrp="1"/>
          </p:cNvSpPr>
          <p:nvPr>
            <p:ph type="title"/>
          </p:nvPr>
        </p:nvSpPr>
        <p:spPr>
          <a:xfrm>
            <a:off x="286177" y="3171825"/>
            <a:ext cx="3600450" cy="33239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2"/>
              </a:buClr>
              <a:buSzPts val="3200"/>
              <a:buFont typeface="Arial"/>
              <a:buNone/>
              <a:defRPr sz="24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69" name="Google Shape;69;p20"/>
          <p:cNvSpPr txBox="1">
            <a:spLocks noGrp="1"/>
          </p:cNvSpPr>
          <p:nvPr>
            <p:ph type="body" idx="1"/>
          </p:nvPr>
        </p:nvSpPr>
        <p:spPr>
          <a:xfrm>
            <a:off x="4572000" y="2871787"/>
            <a:ext cx="4286250" cy="1757363"/>
          </a:xfrm>
          <a:prstGeom prst="rect">
            <a:avLst/>
          </a:prstGeom>
          <a:noFill/>
          <a:ln>
            <a:noFill/>
          </a:ln>
        </p:spPr>
        <p:txBody>
          <a:bodyPr spcFirstLastPara="1" wrap="square" lIns="0" tIns="0" rIns="0" bIns="0" anchor="t" anchorCtr="0">
            <a:noAutofit/>
          </a:bodyPr>
          <a:lstStyle>
            <a:lvl1pPr marL="342900" marR="0" lvl="0" indent="-171450" algn="l" rtl="0">
              <a:lnSpc>
                <a:spcPct val="100000"/>
              </a:lnSpc>
              <a:spcBef>
                <a:spcPts val="1350"/>
              </a:spcBef>
              <a:spcAft>
                <a:spcPts val="0"/>
              </a:spcAft>
              <a:buClr>
                <a:srgbClr val="808080"/>
              </a:buClr>
              <a:buSzPts val="1800"/>
              <a:buFont typeface="Arial"/>
              <a:buNone/>
              <a:defRPr sz="1350" b="0" i="0" u="none" strike="noStrike" cap="none">
                <a:solidFill>
                  <a:schemeClr val="dk2"/>
                </a:solidFill>
                <a:latin typeface="Arial"/>
                <a:ea typeface="Arial"/>
                <a:cs typeface="Arial"/>
                <a:sym typeface="Arial"/>
              </a:defRPr>
            </a:lvl1pPr>
            <a:lvl2pPr marL="685800" marR="0" lvl="1" indent="-247650" algn="l" rtl="0">
              <a:lnSpc>
                <a:spcPct val="100000"/>
              </a:lnSpc>
              <a:spcBef>
                <a:spcPts val="900"/>
              </a:spcBef>
              <a:spcAft>
                <a:spcPts val="0"/>
              </a:spcAft>
              <a:buClr>
                <a:srgbClr val="80C7FB"/>
              </a:buClr>
              <a:buSzPts val="1600"/>
              <a:buFont typeface="Arial"/>
              <a:buChar char="•"/>
              <a:defRPr sz="1200" b="0" i="0" u="none" strike="noStrike" cap="none">
                <a:solidFill>
                  <a:schemeClr val="dk2"/>
                </a:solidFill>
                <a:latin typeface="Arial"/>
                <a:ea typeface="Arial"/>
                <a:cs typeface="Arial"/>
                <a:sym typeface="Arial"/>
              </a:defRPr>
            </a:lvl2pPr>
            <a:lvl3pPr marL="1028700" marR="0" lvl="2" indent="-228600" algn="l" rtl="0">
              <a:lnSpc>
                <a:spcPct val="100000"/>
              </a:lnSpc>
              <a:spcBef>
                <a:spcPts val="450"/>
              </a:spcBef>
              <a:spcAft>
                <a:spcPts val="0"/>
              </a:spcAft>
              <a:buClr>
                <a:srgbClr val="80C7FB"/>
              </a:buClr>
              <a:buSzPts val="1200"/>
              <a:buFont typeface="Arial"/>
              <a:buChar char="–"/>
              <a:defRPr sz="900" b="0" i="0" u="none" strike="noStrike" cap="none">
                <a:solidFill>
                  <a:schemeClr val="dk2"/>
                </a:solidFill>
                <a:latin typeface="Arial"/>
                <a:ea typeface="Arial"/>
                <a:cs typeface="Arial"/>
                <a:sym typeface="Arial"/>
              </a:defRPr>
            </a:lvl3pPr>
            <a:lvl4pPr marL="1371600" marR="0" lvl="3" indent="-260366" algn="l" rtl="0">
              <a:lnSpc>
                <a:spcPct val="90000"/>
              </a:lnSpc>
              <a:spcBef>
                <a:spcPts val="375"/>
              </a:spcBef>
              <a:spcAft>
                <a:spcPts val="0"/>
              </a:spcAft>
              <a:buClr>
                <a:srgbClr val="808080"/>
              </a:buClr>
              <a:buSzPts val="1867"/>
              <a:buFont typeface="Arial"/>
              <a:buChar char="–"/>
              <a:defRPr sz="1400" b="0" i="0" u="none" strike="noStrike" cap="none">
                <a:solidFill>
                  <a:schemeClr val="lt2"/>
                </a:solidFill>
                <a:latin typeface="Arial"/>
                <a:ea typeface="Arial"/>
                <a:cs typeface="Arial"/>
                <a:sym typeface="Arial"/>
              </a:defRPr>
            </a:lvl4pPr>
            <a:lvl5pPr marL="1714500" marR="0" lvl="4" indent="-260366" algn="l" rtl="0">
              <a:lnSpc>
                <a:spcPct val="90000"/>
              </a:lnSpc>
              <a:spcBef>
                <a:spcPts val="375"/>
              </a:spcBef>
              <a:spcAft>
                <a:spcPts val="0"/>
              </a:spcAft>
              <a:buClr>
                <a:srgbClr val="808080"/>
              </a:buClr>
              <a:buSzPts val="1867"/>
              <a:buFont typeface="Arial"/>
              <a:buChar char="–"/>
              <a:defRPr sz="1400" b="0" i="0" u="none" strike="noStrike" cap="none">
                <a:solidFill>
                  <a:schemeClr val="lt2"/>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70" name="Google Shape;70;p20"/>
          <p:cNvSpPr txBox="1">
            <a:spLocks noGrp="1"/>
          </p:cNvSpPr>
          <p:nvPr>
            <p:ph type="subTitle" idx="3"/>
          </p:nvPr>
        </p:nvSpPr>
        <p:spPr>
          <a:xfrm>
            <a:off x="285750" y="4200525"/>
            <a:ext cx="3600450" cy="428625"/>
          </a:xfrm>
          <a:prstGeom prst="rect">
            <a:avLst/>
          </a:prstGeom>
          <a:noFill/>
          <a:ln>
            <a:noFill/>
          </a:ln>
        </p:spPr>
        <p:txBody>
          <a:bodyPr spcFirstLastPara="1" wrap="square" lIns="0" tIns="0" rIns="0" bIns="0" anchor="t" anchorCtr="0">
            <a:noAutofit/>
          </a:bodyPr>
          <a:lstStyle>
            <a:lvl1pPr marR="0" lvl="0" algn="l" rtl="0">
              <a:lnSpc>
                <a:spcPct val="100000"/>
              </a:lnSpc>
              <a:spcBef>
                <a:spcPts val="900"/>
              </a:spcBef>
              <a:spcAft>
                <a:spcPts val="0"/>
              </a:spcAft>
              <a:buClr>
                <a:srgbClr val="80C7FB"/>
              </a:buClr>
              <a:buSzPts val="1800"/>
              <a:buFont typeface="Arial"/>
              <a:buNone/>
              <a:defRPr sz="1350" b="0" i="0" u="none" strike="noStrike" cap="none">
                <a:solidFill>
                  <a:srgbClr val="80C7FB"/>
                </a:solidFill>
                <a:latin typeface="Arial"/>
                <a:ea typeface="Arial"/>
                <a:cs typeface="Arial"/>
                <a:sym typeface="Arial"/>
              </a:defRPr>
            </a:lvl1pPr>
            <a:lvl2pPr marR="0" lvl="1" algn="ctr"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3pPr>
            <a:lvl4pPr marR="0" lvl="3"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2192436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Divider green">
  <p:cSld name="Divider green">
    <p:bg>
      <p:bgPr>
        <a:blipFill>
          <a:blip r:embed="rId2">
            <a:alphaModFix/>
          </a:blip>
          <a:stretch>
            <a:fillRect/>
          </a:stretch>
        </a:blipFill>
        <a:effectLst/>
      </p:bgPr>
    </p:bg>
    <p:spTree>
      <p:nvGrpSpPr>
        <p:cNvPr id="1" name="Shape 71"/>
        <p:cNvGrpSpPr/>
        <p:nvPr/>
      </p:nvGrpSpPr>
      <p:grpSpPr>
        <a:xfrm>
          <a:off x="0" y="0"/>
          <a:ext cx="0" cy="0"/>
          <a:chOff x="0" y="0"/>
          <a:chExt cx="0" cy="0"/>
        </a:xfrm>
      </p:grpSpPr>
      <p:pic>
        <p:nvPicPr>
          <p:cNvPr id="72" name="Google Shape;72;p21"/>
          <p:cNvPicPr preferRelativeResize="0"/>
          <p:nvPr/>
        </p:nvPicPr>
        <p:blipFill rotWithShape="1">
          <a:blip r:embed="rId3">
            <a:alphaModFix/>
          </a:blip>
          <a:srcRect/>
          <a:stretch/>
        </p:blipFill>
        <p:spPr>
          <a:xfrm>
            <a:off x="7802312" y="4838808"/>
            <a:ext cx="1078986" cy="140268"/>
          </a:xfrm>
          <a:prstGeom prst="rect">
            <a:avLst/>
          </a:prstGeom>
          <a:noFill/>
          <a:ln>
            <a:noFill/>
          </a:ln>
        </p:spPr>
      </p:pic>
      <p:sp>
        <p:nvSpPr>
          <p:cNvPr id="73" name="Google Shape;73;p21"/>
          <p:cNvSpPr txBox="1">
            <a:spLocks noGrp="1"/>
          </p:cNvSpPr>
          <p:nvPr>
            <p:ph type="title"/>
          </p:nvPr>
        </p:nvSpPr>
        <p:spPr>
          <a:xfrm>
            <a:off x="285750" y="3818473"/>
            <a:ext cx="6000750" cy="560923"/>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rgbClr val="E4FFD6"/>
              </a:buClr>
              <a:buSzPts val="5400"/>
              <a:buFont typeface="Arial"/>
              <a:buNone/>
              <a:defRPr sz="4050" b="0" i="0" u="none" strike="noStrike" cap="none">
                <a:solidFill>
                  <a:srgbClr val="E4FFD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74" name="Google Shape;74;p21"/>
          <p:cNvSpPr/>
          <p:nvPr/>
        </p:nvSpPr>
        <p:spPr>
          <a:xfrm>
            <a:off x="285750" y="300038"/>
            <a:ext cx="342900" cy="85725"/>
          </a:xfrm>
          <a:prstGeom prst="rect">
            <a:avLst/>
          </a:prstGeom>
          <a:solidFill>
            <a:srgbClr val="35CD5C"/>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dk2"/>
              </a:solidFill>
              <a:latin typeface="Arial"/>
              <a:ea typeface="Arial"/>
              <a:cs typeface="Arial"/>
              <a:sym typeface="Arial"/>
            </a:endParaRPr>
          </a:p>
        </p:txBody>
      </p:sp>
      <p:sp>
        <p:nvSpPr>
          <p:cNvPr id="75" name="Google Shape;75;p21"/>
          <p:cNvSpPr txBox="1">
            <a:spLocks noGrp="1"/>
          </p:cNvSpPr>
          <p:nvPr>
            <p:ph type="body" idx="1"/>
          </p:nvPr>
        </p:nvSpPr>
        <p:spPr>
          <a:xfrm>
            <a:off x="800100" y="262109"/>
            <a:ext cx="5486401" cy="264175"/>
          </a:xfrm>
          <a:prstGeom prst="rect">
            <a:avLst/>
          </a:prstGeom>
          <a:noFill/>
          <a:ln>
            <a:noFill/>
          </a:ln>
        </p:spPr>
        <p:txBody>
          <a:bodyPr spcFirstLastPara="1" wrap="square" lIns="0" tIns="0" rIns="0" bIns="0" anchor="t" anchorCtr="0">
            <a:spAutoFit/>
          </a:bodyPr>
          <a:lstStyle>
            <a:lvl1pPr marL="342900" marR="0" lvl="0" indent="-171450" algn="l" rtl="0">
              <a:lnSpc>
                <a:spcPct val="100000"/>
              </a:lnSpc>
              <a:spcBef>
                <a:spcPts val="750"/>
              </a:spcBef>
              <a:spcAft>
                <a:spcPts val="0"/>
              </a:spcAft>
              <a:buClr>
                <a:schemeClr val="dk2"/>
              </a:buClr>
              <a:buSzPts val="1400"/>
              <a:buFont typeface="Arial"/>
              <a:buNone/>
              <a:defRPr sz="1050" b="0" i="0" u="none" strike="noStrike" cap="none">
                <a:solidFill>
                  <a:schemeClr val="dk2"/>
                </a:solidFill>
                <a:latin typeface="Arial"/>
                <a:ea typeface="Arial"/>
                <a:cs typeface="Arial"/>
                <a:sym typeface="Arial"/>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Arial"/>
                <a:ea typeface="Arial"/>
                <a:cs typeface="Arial"/>
                <a:sym typeface="Arial"/>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5840198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Divider green2">
  <p:cSld name="Divider green2">
    <p:bg>
      <p:bgPr>
        <a:blipFill>
          <a:blip r:embed="rId2">
            <a:alphaModFix/>
          </a:blip>
          <a:stretch>
            <a:fillRect/>
          </a:stretch>
        </a:blipFill>
        <a:effectLst/>
      </p:bgPr>
    </p:bg>
    <p:spTree>
      <p:nvGrpSpPr>
        <p:cNvPr id="1" name="Shape 76"/>
        <p:cNvGrpSpPr/>
        <p:nvPr/>
      </p:nvGrpSpPr>
      <p:grpSpPr>
        <a:xfrm>
          <a:off x="0" y="0"/>
          <a:ext cx="0" cy="0"/>
          <a:chOff x="0" y="0"/>
          <a:chExt cx="0" cy="0"/>
        </a:xfrm>
      </p:grpSpPr>
      <p:pic>
        <p:nvPicPr>
          <p:cNvPr id="77" name="Google Shape;77;p22"/>
          <p:cNvPicPr preferRelativeResize="0"/>
          <p:nvPr/>
        </p:nvPicPr>
        <p:blipFill rotWithShape="1">
          <a:blip r:embed="rId3">
            <a:alphaModFix/>
          </a:blip>
          <a:srcRect/>
          <a:stretch/>
        </p:blipFill>
        <p:spPr>
          <a:xfrm>
            <a:off x="7802312" y="4838808"/>
            <a:ext cx="1078986" cy="140268"/>
          </a:xfrm>
          <a:prstGeom prst="rect">
            <a:avLst/>
          </a:prstGeom>
          <a:noFill/>
          <a:ln>
            <a:noFill/>
          </a:ln>
        </p:spPr>
      </p:pic>
      <p:sp>
        <p:nvSpPr>
          <p:cNvPr id="78" name="Google Shape;78;p22"/>
          <p:cNvSpPr txBox="1">
            <a:spLocks noGrp="1"/>
          </p:cNvSpPr>
          <p:nvPr>
            <p:ph type="title"/>
          </p:nvPr>
        </p:nvSpPr>
        <p:spPr>
          <a:xfrm>
            <a:off x="285750" y="3818473"/>
            <a:ext cx="4286250" cy="560923"/>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rgbClr val="E4FFD6"/>
              </a:buClr>
              <a:buSzPts val="5400"/>
              <a:buFont typeface="Arial"/>
              <a:buNone/>
              <a:defRPr sz="4050" b="0" i="0" u="none" strike="noStrike" cap="none">
                <a:solidFill>
                  <a:srgbClr val="E4FFD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79" name="Google Shape;79;p22"/>
          <p:cNvSpPr/>
          <p:nvPr/>
        </p:nvSpPr>
        <p:spPr>
          <a:xfrm>
            <a:off x="285750" y="300038"/>
            <a:ext cx="342900" cy="85725"/>
          </a:xfrm>
          <a:prstGeom prst="rect">
            <a:avLst/>
          </a:prstGeom>
          <a:solidFill>
            <a:srgbClr val="37CC5C"/>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dk2"/>
              </a:solidFill>
              <a:latin typeface="Arial"/>
              <a:ea typeface="Arial"/>
              <a:cs typeface="Arial"/>
              <a:sym typeface="Arial"/>
            </a:endParaRPr>
          </a:p>
        </p:txBody>
      </p:sp>
      <p:sp>
        <p:nvSpPr>
          <p:cNvPr id="80" name="Google Shape;80;p22"/>
          <p:cNvSpPr txBox="1">
            <a:spLocks noGrp="1"/>
          </p:cNvSpPr>
          <p:nvPr>
            <p:ph type="body" idx="1"/>
          </p:nvPr>
        </p:nvSpPr>
        <p:spPr>
          <a:xfrm>
            <a:off x="800100" y="262109"/>
            <a:ext cx="5486401" cy="264175"/>
          </a:xfrm>
          <a:prstGeom prst="rect">
            <a:avLst/>
          </a:prstGeom>
          <a:noFill/>
          <a:ln>
            <a:noFill/>
          </a:ln>
        </p:spPr>
        <p:txBody>
          <a:bodyPr spcFirstLastPara="1" wrap="square" lIns="0" tIns="0" rIns="0" bIns="0" anchor="t" anchorCtr="0">
            <a:spAutoFit/>
          </a:bodyPr>
          <a:lstStyle>
            <a:lvl1pPr marL="342900" marR="0" lvl="0" indent="-171450" algn="l" rtl="0">
              <a:lnSpc>
                <a:spcPct val="100000"/>
              </a:lnSpc>
              <a:spcBef>
                <a:spcPts val="750"/>
              </a:spcBef>
              <a:spcAft>
                <a:spcPts val="0"/>
              </a:spcAft>
              <a:buClr>
                <a:schemeClr val="dk2"/>
              </a:buClr>
              <a:buSzPts val="1400"/>
              <a:buFont typeface="Arial"/>
              <a:buNone/>
              <a:defRPr sz="1050" b="0" i="0" u="none" strike="noStrike" cap="none">
                <a:solidFill>
                  <a:schemeClr val="dk2"/>
                </a:solidFill>
                <a:latin typeface="Arial"/>
                <a:ea typeface="Arial"/>
                <a:cs typeface="Arial"/>
                <a:sym typeface="Arial"/>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Arial"/>
                <a:ea typeface="Arial"/>
                <a:cs typeface="Arial"/>
                <a:sym typeface="Arial"/>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1749972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ide bar green w/photo">
  <p:cSld name="Side bar green w/photo">
    <p:bg>
      <p:bgPr>
        <a:blipFill>
          <a:blip r:embed="rId2">
            <a:alphaModFix/>
          </a:blip>
          <a:stretch>
            <a:fillRect/>
          </a:stretch>
        </a:blipFill>
        <a:effectLst/>
      </p:bgPr>
    </p:bg>
    <p:spTree>
      <p:nvGrpSpPr>
        <p:cNvPr id="1" name="Shape 86"/>
        <p:cNvGrpSpPr/>
        <p:nvPr/>
      </p:nvGrpSpPr>
      <p:grpSpPr>
        <a:xfrm>
          <a:off x="0" y="0"/>
          <a:ext cx="0" cy="0"/>
          <a:chOff x="0" y="0"/>
          <a:chExt cx="0" cy="0"/>
        </a:xfrm>
      </p:grpSpPr>
      <p:sp>
        <p:nvSpPr>
          <p:cNvPr id="87" name="Google Shape;87;p24"/>
          <p:cNvSpPr txBox="1">
            <a:spLocks noGrp="1"/>
          </p:cNvSpPr>
          <p:nvPr>
            <p:ph type="title"/>
          </p:nvPr>
        </p:nvSpPr>
        <p:spPr>
          <a:xfrm>
            <a:off x="285750" y="600076"/>
            <a:ext cx="1714500" cy="33239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rgbClr val="E4FFD6"/>
              </a:buClr>
              <a:buSzPts val="3200"/>
              <a:buFont typeface="Arial"/>
              <a:buNone/>
              <a:defRPr sz="2400" b="0" i="0" u="none" strike="noStrike" cap="none">
                <a:solidFill>
                  <a:srgbClr val="E4FFD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88" name="Google Shape;88;p24"/>
          <p:cNvSpPr/>
          <p:nvPr/>
        </p:nvSpPr>
        <p:spPr>
          <a:xfrm>
            <a:off x="285750" y="300038"/>
            <a:ext cx="342900" cy="85725"/>
          </a:xfrm>
          <a:prstGeom prst="rect">
            <a:avLst/>
          </a:prstGeom>
          <a:solidFill>
            <a:srgbClr val="9FFF99"/>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dk2"/>
              </a:solidFill>
              <a:latin typeface="Arial"/>
              <a:ea typeface="Arial"/>
              <a:cs typeface="Arial"/>
              <a:sym typeface="Arial"/>
            </a:endParaRPr>
          </a:p>
        </p:txBody>
      </p:sp>
      <p:sp>
        <p:nvSpPr>
          <p:cNvPr id="89" name="Google Shape;89;p24"/>
          <p:cNvSpPr txBox="1">
            <a:spLocks noGrp="1"/>
          </p:cNvSpPr>
          <p:nvPr>
            <p:ph type="subTitle" idx="1"/>
          </p:nvPr>
        </p:nvSpPr>
        <p:spPr>
          <a:xfrm>
            <a:off x="285750" y="1885950"/>
            <a:ext cx="1714500" cy="2786063"/>
          </a:xfrm>
          <a:prstGeom prst="rect">
            <a:avLst/>
          </a:prstGeom>
          <a:noFill/>
          <a:ln>
            <a:noFill/>
          </a:ln>
        </p:spPr>
        <p:txBody>
          <a:bodyPr spcFirstLastPara="1" wrap="square" lIns="0" tIns="0" rIns="0" bIns="0" anchor="t" anchorCtr="0">
            <a:noAutofit/>
          </a:bodyPr>
          <a:lstStyle>
            <a:lvl1pPr marR="0" lvl="0" algn="l" rtl="0">
              <a:lnSpc>
                <a:spcPct val="100000"/>
              </a:lnSpc>
              <a:spcBef>
                <a:spcPts val="900"/>
              </a:spcBef>
              <a:spcAft>
                <a:spcPts val="0"/>
              </a:spcAft>
              <a:buClr>
                <a:srgbClr val="9FFF99"/>
              </a:buClr>
              <a:buSzPts val="1600"/>
              <a:buFont typeface="Arial"/>
              <a:buNone/>
              <a:defRPr sz="1200" b="0" i="0" u="none" strike="noStrike" cap="none">
                <a:solidFill>
                  <a:srgbClr val="9FFF99"/>
                </a:solidFill>
                <a:latin typeface="Arial"/>
                <a:ea typeface="Arial"/>
                <a:cs typeface="Arial"/>
                <a:sym typeface="Arial"/>
              </a:defRPr>
            </a:lvl1pPr>
            <a:lvl2pPr marR="0" lvl="1" algn="ctr"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3pPr>
            <a:lvl4pPr marR="0" lvl="3"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endParaRPr/>
          </a:p>
        </p:txBody>
      </p:sp>
      <p:sp>
        <p:nvSpPr>
          <p:cNvPr id="90" name="Google Shape;90;p24"/>
          <p:cNvSpPr>
            <a:spLocks noGrp="1"/>
          </p:cNvSpPr>
          <p:nvPr>
            <p:ph type="pic" idx="2"/>
          </p:nvPr>
        </p:nvSpPr>
        <p:spPr>
          <a:xfrm>
            <a:off x="2257425" y="0"/>
            <a:ext cx="6886575" cy="5143500"/>
          </a:xfrm>
          <a:prstGeom prst="rect">
            <a:avLst/>
          </a:prstGeom>
          <a:noFill/>
          <a:ln>
            <a:noFill/>
          </a:ln>
        </p:spPr>
      </p:sp>
    </p:spTree>
    <p:extLst>
      <p:ext uri="{BB962C8B-B14F-4D97-AF65-F5344CB8AC3E}">
        <p14:creationId xmlns:p14="http://schemas.microsoft.com/office/powerpoint/2010/main" val="23420623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op bar green">
  <p:cSld name="Top bar green">
    <p:bg>
      <p:bgPr>
        <a:solidFill>
          <a:schemeClr val="dk2"/>
        </a:solidFill>
        <a:effectLst/>
      </p:bgPr>
    </p:bg>
    <p:spTree>
      <p:nvGrpSpPr>
        <p:cNvPr id="1" name="Shape 91"/>
        <p:cNvGrpSpPr/>
        <p:nvPr/>
      </p:nvGrpSpPr>
      <p:grpSpPr>
        <a:xfrm>
          <a:off x="0" y="0"/>
          <a:ext cx="0" cy="0"/>
          <a:chOff x="0" y="0"/>
          <a:chExt cx="0" cy="0"/>
        </a:xfrm>
      </p:grpSpPr>
      <p:sp>
        <p:nvSpPr>
          <p:cNvPr id="92" name="Google Shape;92;p25"/>
          <p:cNvSpPr/>
          <p:nvPr/>
        </p:nvSpPr>
        <p:spPr>
          <a:xfrm>
            <a:off x="0" y="0"/>
            <a:ext cx="9144000" cy="2571750"/>
          </a:xfrm>
          <a:prstGeom prst="rect">
            <a:avLst/>
          </a:prstGeom>
          <a:solidFill>
            <a:srgbClr val="244739"/>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825" b="0" i="0" u="none" strike="noStrike" cap="none">
              <a:solidFill>
                <a:schemeClr val="lt2"/>
              </a:solidFill>
              <a:latin typeface="Arial"/>
              <a:ea typeface="Arial"/>
              <a:cs typeface="Arial"/>
              <a:sym typeface="Arial"/>
            </a:endParaRPr>
          </a:p>
        </p:txBody>
      </p:sp>
      <p:sp>
        <p:nvSpPr>
          <p:cNvPr id="93" name="Google Shape;93;p25"/>
          <p:cNvSpPr txBox="1">
            <a:spLocks noGrp="1"/>
          </p:cNvSpPr>
          <p:nvPr>
            <p:ph type="title"/>
          </p:nvPr>
        </p:nvSpPr>
        <p:spPr>
          <a:xfrm>
            <a:off x="285751" y="600075"/>
            <a:ext cx="3000375" cy="33239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2"/>
              </a:buClr>
              <a:buSzPts val="3200"/>
              <a:buFont typeface="Arial"/>
              <a:buNone/>
              <a:defRPr sz="24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94" name="Google Shape;94;p25"/>
          <p:cNvSpPr txBox="1">
            <a:spLocks noGrp="1"/>
          </p:cNvSpPr>
          <p:nvPr>
            <p:ph type="body" idx="1"/>
          </p:nvPr>
        </p:nvSpPr>
        <p:spPr>
          <a:xfrm>
            <a:off x="3328988" y="1671638"/>
            <a:ext cx="2486025" cy="2486025"/>
          </a:xfrm>
          <a:prstGeom prst="rect">
            <a:avLst/>
          </a:prstGeom>
          <a:solidFill>
            <a:srgbClr val="E4FFD6"/>
          </a:solidFill>
          <a:ln>
            <a:noFill/>
          </a:ln>
        </p:spPr>
        <p:txBody>
          <a:bodyPr spcFirstLastPara="1" wrap="square" lIns="91425" tIns="91425" rIns="91425" bIns="91425" anchor="ctr" anchorCtr="0">
            <a:noAutofit/>
          </a:bodyPr>
          <a:lstStyle>
            <a:lvl1pPr marL="342900" marR="0" lvl="0" indent="-171450" algn="ctr" rtl="0">
              <a:lnSpc>
                <a:spcPct val="90000"/>
              </a:lnSpc>
              <a:spcBef>
                <a:spcPts val="750"/>
              </a:spcBef>
              <a:spcAft>
                <a:spcPts val="0"/>
              </a:spcAft>
              <a:buClr>
                <a:schemeClr val="lt2"/>
              </a:buClr>
              <a:buSzPts val="1800"/>
              <a:buFont typeface="Arial"/>
              <a:buNone/>
              <a:defRPr sz="1350" b="0" i="0" u="none" strike="noStrike" cap="none">
                <a:solidFill>
                  <a:schemeClr val="lt2"/>
                </a:solidFill>
                <a:latin typeface="Arial"/>
                <a:ea typeface="Arial"/>
                <a:cs typeface="Arial"/>
                <a:sym typeface="Arial"/>
              </a:defRPr>
            </a:lvl1pPr>
            <a:lvl2pPr marL="685800" marR="0" lvl="1" indent="-247650" algn="l" rtl="0">
              <a:lnSpc>
                <a:spcPct val="90000"/>
              </a:lnSpc>
              <a:spcBef>
                <a:spcPts val="375"/>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38125" algn="l" rtl="0">
              <a:lnSpc>
                <a:spcPct val="90000"/>
              </a:lnSpc>
              <a:spcBef>
                <a:spcPts val="375"/>
              </a:spcBef>
              <a:spcAft>
                <a:spcPts val="0"/>
              </a:spcAft>
              <a:buClr>
                <a:schemeClr val="lt2"/>
              </a:buClr>
              <a:buSzPts val="1400"/>
              <a:buFont typeface="Arial"/>
              <a:buChar char="•"/>
              <a:defRPr sz="1050" b="0" i="0" u="none" strike="noStrike" cap="none">
                <a:solidFill>
                  <a:schemeClr val="lt2"/>
                </a:solidFill>
                <a:latin typeface="Arial"/>
                <a:ea typeface="Arial"/>
                <a:cs typeface="Arial"/>
                <a:sym typeface="Arial"/>
              </a:defRPr>
            </a:lvl3pPr>
            <a:lvl4pPr marL="1371600" marR="0" lvl="3" indent="-228600" algn="l" rtl="0">
              <a:lnSpc>
                <a:spcPct val="90000"/>
              </a:lnSpc>
              <a:spcBef>
                <a:spcPts val="375"/>
              </a:spcBef>
              <a:spcAft>
                <a:spcPts val="0"/>
              </a:spcAft>
              <a:buClr>
                <a:schemeClr val="lt2"/>
              </a:buClr>
              <a:buSzPts val="1200"/>
              <a:buFont typeface="Arial"/>
              <a:buChar char="•"/>
              <a:defRPr sz="900" b="0" i="0" u="none" strike="noStrike" cap="none">
                <a:solidFill>
                  <a:schemeClr val="lt2"/>
                </a:solidFill>
                <a:latin typeface="Arial"/>
                <a:ea typeface="Arial"/>
                <a:cs typeface="Arial"/>
                <a:sym typeface="Arial"/>
              </a:defRPr>
            </a:lvl4pPr>
            <a:lvl5pPr marL="1714500" marR="0" lvl="4" indent="-228600" algn="l" rtl="0">
              <a:lnSpc>
                <a:spcPct val="90000"/>
              </a:lnSpc>
              <a:spcBef>
                <a:spcPts val="375"/>
              </a:spcBef>
              <a:spcAft>
                <a:spcPts val="0"/>
              </a:spcAft>
              <a:buClr>
                <a:schemeClr val="lt2"/>
              </a:buClr>
              <a:buSzPts val="1200"/>
              <a:buFont typeface="Arial"/>
              <a:buChar char="•"/>
              <a:defRPr sz="900" b="0" i="0" u="none" strike="noStrike" cap="none">
                <a:solidFill>
                  <a:schemeClr val="lt2"/>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95" name="Google Shape;95;p25"/>
          <p:cNvSpPr txBox="1">
            <a:spLocks noGrp="1"/>
          </p:cNvSpPr>
          <p:nvPr>
            <p:ph type="body" idx="2"/>
          </p:nvPr>
        </p:nvSpPr>
        <p:spPr>
          <a:xfrm>
            <a:off x="414338" y="1671638"/>
            <a:ext cx="2486025" cy="2486025"/>
          </a:xfrm>
          <a:prstGeom prst="rect">
            <a:avLst/>
          </a:prstGeom>
          <a:solidFill>
            <a:srgbClr val="E4FFD6"/>
          </a:solidFill>
          <a:ln>
            <a:noFill/>
          </a:ln>
        </p:spPr>
        <p:txBody>
          <a:bodyPr spcFirstLastPara="1" wrap="square" lIns="91425" tIns="91425" rIns="91425" bIns="91425" anchor="ctr" anchorCtr="0">
            <a:noAutofit/>
          </a:bodyPr>
          <a:lstStyle>
            <a:lvl1pPr marL="342900" marR="0" lvl="0" indent="-171450" algn="ctr" rtl="0">
              <a:lnSpc>
                <a:spcPct val="90000"/>
              </a:lnSpc>
              <a:spcBef>
                <a:spcPts val="750"/>
              </a:spcBef>
              <a:spcAft>
                <a:spcPts val="0"/>
              </a:spcAft>
              <a:buClr>
                <a:schemeClr val="lt2"/>
              </a:buClr>
              <a:buSzPts val="1800"/>
              <a:buFont typeface="Arial"/>
              <a:buNone/>
              <a:defRPr sz="1350" b="0" i="0" u="none" strike="noStrike" cap="none">
                <a:solidFill>
                  <a:schemeClr val="lt2"/>
                </a:solidFill>
                <a:latin typeface="Arial"/>
                <a:ea typeface="Arial"/>
                <a:cs typeface="Arial"/>
                <a:sym typeface="Arial"/>
              </a:defRPr>
            </a:lvl1pPr>
            <a:lvl2pPr marL="685800" marR="0" lvl="1" indent="-247650" algn="l" rtl="0">
              <a:lnSpc>
                <a:spcPct val="90000"/>
              </a:lnSpc>
              <a:spcBef>
                <a:spcPts val="375"/>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38125" algn="l" rtl="0">
              <a:lnSpc>
                <a:spcPct val="90000"/>
              </a:lnSpc>
              <a:spcBef>
                <a:spcPts val="375"/>
              </a:spcBef>
              <a:spcAft>
                <a:spcPts val="0"/>
              </a:spcAft>
              <a:buClr>
                <a:schemeClr val="lt2"/>
              </a:buClr>
              <a:buSzPts val="1400"/>
              <a:buFont typeface="Arial"/>
              <a:buChar char="•"/>
              <a:defRPr sz="1050" b="0" i="0" u="none" strike="noStrike" cap="none">
                <a:solidFill>
                  <a:schemeClr val="lt2"/>
                </a:solidFill>
                <a:latin typeface="Arial"/>
                <a:ea typeface="Arial"/>
                <a:cs typeface="Arial"/>
                <a:sym typeface="Arial"/>
              </a:defRPr>
            </a:lvl3pPr>
            <a:lvl4pPr marL="1371600" marR="0" lvl="3" indent="-228600" algn="l" rtl="0">
              <a:lnSpc>
                <a:spcPct val="90000"/>
              </a:lnSpc>
              <a:spcBef>
                <a:spcPts val="375"/>
              </a:spcBef>
              <a:spcAft>
                <a:spcPts val="0"/>
              </a:spcAft>
              <a:buClr>
                <a:schemeClr val="lt2"/>
              </a:buClr>
              <a:buSzPts val="1200"/>
              <a:buFont typeface="Arial"/>
              <a:buChar char="•"/>
              <a:defRPr sz="900" b="0" i="0" u="none" strike="noStrike" cap="none">
                <a:solidFill>
                  <a:schemeClr val="lt2"/>
                </a:solidFill>
                <a:latin typeface="Arial"/>
                <a:ea typeface="Arial"/>
                <a:cs typeface="Arial"/>
                <a:sym typeface="Arial"/>
              </a:defRPr>
            </a:lvl4pPr>
            <a:lvl5pPr marL="1714500" marR="0" lvl="4" indent="-228600" algn="l" rtl="0">
              <a:lnSpc>
                <a:spcPct val="90000"/>
              </a:lnSpc>
              <a:spcBef>
                <a:spcPts val="375"/>
              </a:spcBef>
              <a:spcAft>
                <a:spcPts val="0"/>
              </a:spcAft>
              <a:buClr>
                <a:schemeClr val="lt2"/>
              </a:buClr>
              <a:buSzPts val="1200"/>
              <a:buFont typeface="Arial"/>
              <a:buChar char="•"/>
              <a:defRPr sz="900" b="0" i="0" u="none" strike="noStrike" cap="none">
                <a:solidFill>
                  <a:schemeClr val="lt2"/>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96" name="Google Shape;96;p25"/>
          <p:cNvSpPr txBox="1">
            <a:spLocks noGrp="1"/>
          </p:cNvSpPr>
          <p:nvPr>
            <p:ph type="body" idx="3"/>
          </p:nvPr>
        </p:nvSpPr>
        <p:spPr>
          <a:xfrm>
            <a:off x="6243638" y="1671638"/>
            <a:ext cx="2486025" cy="2486025"/>
          </a:xfrm>
          <a:prstGeom prst="rect">
            <a:avLst/>
          </a:prstGeom>
          <a:solidFill>
            <a:srgbClr val="E4FFD6"/>
          </a:solidFill>
          <a:ln>
            <a:noFill/>
          </a:ln>
        </p:spPr>
        <p:txBody>
          <a:bodyPr spcFirstLastPara="1" wrap="square" lIns="91425" tIns="91425" rIns="91425" bIns="91425" anchor="ctr" anchorCtr="0">
            <a:noAutofit/>
          </a:bodyPr>
          <a:lstStyle>
            <a:lvl1pPr marL="342900" marR="0" lvl="0" indent="-171450" algn="ctr" rtl="0">
              <a:lnSpc>
                <a:spcPct val="90000"/>
              </a:lnSpc>
              <a:spcBef>
                <a:spcPts val="750"/>
              </a:spcBef>
              <a:spcAft>
                <a:spcPts val="0"/>
              </a:spcAft>
              <a:buClr>
                <a:schemeClr val="lt2"/>
              </a:buClr>
              <a:buSzPts val="1800"/>
              <a:buFont typeface="Arial"/>
              <a:buNone/>
              <a:defRPr sz="1350" b="0" i="0" u="none" strike="noStrike" cap="none">
                <a:solidFill>
                  <a:schemeClr val="lt2"/>
                </a:solidFill>
                <a:latin typeface="Arial"/>
                <a:ea typeface="Arial"/>
                <a:cs typeface="Arial"/>
                <a:sym typeface="Arial"/>
              </a:defRPr>
            </a:lvl1pPr>
            <a:lvl2pPr marL="685800" marR="0" lvl="1" indent="-247650" algn="l" rtl="0">
              <a:lnSpc>
                <a:spcPct val="90000"/>
              </a:lnSpc>
              <a:spcBef>
                <a:spcPts val="375"/>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38125" algn="l" rtl="0">
              <a:lnSpc>
                <a:spcPct val="90000"/>
              </a:lnSpc>
              <a:spcBef>
                <a:spcPts val="375"/>
              </a:spcBef>
              <a:spcAft>
                <a:spcPts val="0"/>
              </a:spcAft>
              <a:buClr>
                <a:schemeClr val="lt2"/>
              </a:buClr>
              <a:buSzPts val="1400"/>
              <a:buFont typeface="Arial"/>
              <a:buChar char="•"/>
              <a:defRPr sz="1050" b="0" i="0" u="none" strike="noStrike" cap="none">
                <a:solidFill>
                  <a:schemeClr val="lt2"/>
                </a:solidFill>
                <a:latin typeface="Arial"/>
                <a:ea typeface="Arial"/>
                <a:cs typeface="Arial"/>
                <a:sym typeface="Arial"/>
              </a:defRPr>
            </a:lvl3pPr>
            <a:lvl4pPr marL="1371600" marR="0" lvl="3" indent="-228600" algn="l" rtl="0">
              <a:lnSpc>
                <a:spcPct val="90000"/>
              </a:lnSpc>
              <a:spcBef>
                <a:spcPts val="375"/>
              </a:spcBef>
              <a:spcAft>
                <a:spcPts val="0"/>
              </a:spcAft>
              <a:buClr>
                <a:schemeClr val="lt2"/>
              </a:buClr>
              <a:buSzPts val="1200"/>
              <a:buFont typeface="Arial"/>
              <a:buChar char="•"/>
              <a:defRPr sz="900" b="0" i="0" u="none" strike="noStrike" cap="none">
                <a:solidFill>
                  <a:schemeClr val="lt2"/>
                </a:solidFill>
                <a:latin typeface="Arial"/>
                <a:ea typeface="Arial"/>
                <a:cs typeface="Arial"/>
                <a:sym typeface="Arial"/>
              </a:defRPr>
            </a:lvl4pPr>
            <a:lvl5pPr marL="1714500" marR="0" lvl="4" indent="-228600" algn="l" rtl="0">
              <a:lnSpc>
                <a:spcPct val="90000"/>
              </a:lnSpc>
              <a:spcBef>
                <a:spcPts val="375"/>
              </a:spcBef>
              <a:spcAft>
                <a:spcPts val="0"/>
              </a:spcAft>
              <a:buClr>
                <a:schemeClr val="lt2"/>
              </a:buClr>
              <a:buSzPts val="1200"/>
              <a:buFont typeface="Arial"/>
              <a:buChar char="•"/>
              <a:defRPr sz="900" b="0" i="0" u="none" strike="noStrike" cap="none">
                <a:solidFill>
                  <a:schemeClr val="lt2"/>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97" name="Google Shape;97;p25"/>
          <p:cNvSpPr/>
          <p:nvPr/>
        </p:nvSpPr>
        <p:spPr>
          <a:xfrm>
            <a:off x="285750" y="300038"/>
            <a:ext cx="342900" cy="85725"/>
          </a:xfrm>
          <a:prstGeom prst="rect">
            <a:avLst/>
          </a:prstGeom>
          <a:solidFill>
            <a:srgbClr val="35CD5C"/>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1498444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op bar w/photo half blu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6" name="Rectangle 5">
            <a:extLst>
              <a:ext uri="{FF2B5EF4-FFF2-40B4-BE49-F238E27FC236}">
                <a16:creationId xmlns:a16="http://schemas.microsoft.com/office/drawing/2014/main" id="{BEADD02D-4E86-18B9-EC0D-5EFAF43C6BBB}"/>
              </a:ext>
            </a:extLst>
          </p:cNvPr>
          <p:cNvSpPr/>
          <p:nvPr/>
        </p:nvSpPr>
        <p:spPr>
          <a:xfrm>
            <a:off x="0" y="0"/>
            <a:ext cx="9144000" cy="2571750"/>
          </a:xfrm>
          <a:prstGeom prst="rect">
            <a:avLst/>
          </a:prstGeom>
          <a:solidFill>
            <a:srgbClr val="0D32A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sp>
        <p:nvSpPr>
          <p:cNvPr id="5" name="Picture Placeholder 6">
            <a:extLst>
              <a:ext uri="{FF2B5EF4-FFF2-40B4-BE49-F238E27FC236}">
                <a16:creationId xmlns:a16="http://schemas.microsoft.com/office/drawing/2014/main" id="{96F27EC7-A1F5-878A-4E9C-42D9EE7F3BF5}"/>
              </a:ext>
            </a:extLst>
          </p:cNvPr>
          <p:cNvSpPr>
            <a:spLocks noGrp="1"/>
          </p:cNvSpPr>
          <p:nvPr>
            <p:ph type="pic" sz="quarter" idx="11"/>
          </p:nvPr>
        </p:nvSpPr>
        <p:spPr>
          <a:xfrm>
            <a:off x="0" y="0"/>
            <a:ext cx="9144000" cy="2571750"/>
          </a:xfrm>
          <a:prstGeom prst="rect">
            <a:avLst/>
          </a:prstGeom>
          <a:noFill/>
          <a:ln>
            <a:noFill/>
          </a:ln>
        </p:spPr>
        <p:txBody>
          <a:bodyPr lIns="0" tIns="0" rIns="0" bIns="0" anchor="ctr" anchorCtr="1"/>
          <a:lstStyle>
            <a:lvl1pPr marL="0" indent="0">
              <a:buNone/>
              <a:defRPr>
                <a:solidFill>
                  <a:schemeClr val="tx2"/>
                </a:solidFill>
              </a:defRPr>
            </a:lvl1pPr>
          </a:lstStyle>
          <a:p>
            <a:r>
              <a:rPr lang="en-US"/>
              <a:t>Click icon to add picture</a:t>
            </a:r>
          </a:p>
        </p:txBody>
      </p:sp>
      <p:sp>
        <p:nvSpPr>
          <p:cNvPr id="7" name="Rectangle 6">
            <a:extLst>
              <a:ext uri="{FF2B5EF4-FFF2-40B4-BE49-F238E27FC236}">
                <a16:creationId xmlns:a16="http://schemas.microsoft.com/office/drawing/2014/main" id="{08033FDC-55EF-42E8-40A1-2BDB05C1834C}"/>
              </a:ext>
              <a:ext uri="{C183D7F6-B498-43B3-948B-1728B52AA6E4}">
                <adec:decorative xmlns:adec="http://schemas.microsoft.com/office/drawing/2017/decorative" val="1"/>
              </a:ext>
            </a:extLst>
          </p:cNvPr>
          <p:cNvSpPr>
            <a:spLocks noChangeAspect="1"/>
          </p:cNvSpPr>
          <p:nvPr/>
        </p:nvSpPr>
        <p:spPr>
          <a:xfrm>
            <a:off x="285750" y="2871788"/>
            <a:ext cx="342900" cy="85725"/>
          </a:xfrm>
          <a:prstGeom prst="rect">
            <a:avLst/>
          </a:prstGeom>
          <a:solidFill>
            <a:srgbClr val="80C7F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accent6"/>
              </a:solidFill>
            </a:endParaRPr>
          </a:p>
        </p:txBody>
      </p:sp>
      <p:sp>
        <p:nvSpPr>
          <p:cNvPr id="2" name="Title 1"/>
          <p:cNvSpPr>
            <a:spLocks noGrp="1"/>
          </p:cNvSpPr>
          <p:nvPr>
            <p:ph type="title"/>
          </p:nvPr>
        </p:nvSpPr>
        <p:spPr>
          <a:xfrm>
            <a:off x="286177" y="3171826"/>
            <a:ext cx="3600450" cy="664797"/>
          </a:xfrm>
          <a:prstGeom prst="rect">
            <a:avLst/>
          </a:prstGeom>
        </p:spPr>
        <p:txBody>
          <a:bodyPr wrap="square" lIns="0" tIns="0" rIns="0" bIns="0" anchor="t" anchorCtr="0">
            <a:spAutoFit/>
          </a:bodyPr>
          <a:lstStyle>
            <a:lvl1pPr>
              <a:defRPr lang="en-US" sz="2400" dirty="0">
                <a:solidFill>
                  <a:schemeClr val="tx2"/>
                </a:solidFill>
              </a:defRPr>
            </a:lvl1pPr>
          </a:lstStyle>
          <a:p>
            <a:pPr marL="0" lvl="0"/>
            <a:r>
              <a:rPr lang="en-US"/>
              <a:t>Click to edit Master title style</a:t>
            </a:r>
          </a:p>
        </p:txBody>
      </p:sp>
      <p:sp>
        <p:nvSpPr>
          <p:cNvPr id="9" name="Content Placeholder 9">
            <a:extLst>
              <a:ext uri="{FF2B5EF4-FFF2-40B4-BE49-F238E27FC236}">
                <a16:creationId xmlns:a16="http://schemas.microsoft.com/office/drawing/2014/main" id="{22707C3E-AA17-F74E-2CC0-F61663C5E36B}"/>
              </a:ext>
            </a:extLst>
          </p:cNvPr>
          <p:cNvSpPr>
            <a:spLocks noGrp="1"/>
          </p:cNvSpPr>
          <p:nvPr>
            <p:ph sz="quarter" idx="14"/>
          </p:nvPr>
        </p:nvSpPr>
        <p:spPr>
          <a:xfrm>
            <a:off x="4572000" y="2871787"/>
            <a:ext cx="4286250" cy="1757363"/>
          </a:xfrm>
          <a:prstGeom prst="rect">
            <a:avLst/>
          </a:prstGeom>
        </p:spPr>
        <p:txBody>
          <a:bodyPr lIns="0" tIns="0" rIns="0" bIns="0"/>
          <a:lstStyle>
            <a:lvl1pPr marL="0" indent="0">
              <a:lnSpc>
                <a:spcPct val="100000"/>
              </a:lnSpc>
              <a:spcBef>
                <a:spcPts val="1350"/>
              </a:spcBef>
              <a:buClr>
                <a:srgbClr val="808080"/>
              </a:buClr>
              <a:buNone/>
              <a:defRPr sz="1350" b="0">
                <a:solidFill>
                  <a:schemeClr val="tx2"/>
                </a:solidFill>
              </a:defRPr>
            </a:lvl1pPr>
            <a:lvl2pPr marL="171446" indent="-171446">
              <a:lnSpc>
                <a:spcPct val="100000"/>
              </a:lnSpc>
              <a:spcBef>
                <a:spcPts val="900"/>
              </a:spcBef>
              <a:buClr>
                <a:srgbClr val="80C7FB"/>
              </a:buClr>
              <a:buFont typeface="Arial" panose="020B0604020202020204" pitchFamily="34" charset="0"/>
              <a:buChar char="•"/>
              <a:defRPr sz="1200" b="0">
                <a:solidFill>
                  <a:schemeClr val="tx2"/>
                </a:solidFill>
              </a:defRPr>
            </a:lvl2pPr>
            <a:lvl3pPr marL="514337" indent="-171446">
              <a:lnSpc>
                <a:spcPct val="100000"/>
              </a:lnSpc>
              <a:spcBef>
                <a:spcPts val="450"/>
              </a:spcBef>
              <a:buClr>
                <a:srgbClr val="80C7FB"/>
              </a:buClr>
              <a:buFont typeface="Arial" panose="020B0604020202020204" pitchFamily="34" charset="0"/>
              <a:buChar char="–"/>
              <a:defRPr sz="900" b="0">
                <a:solidFill>
                  <a:schemeClr val="tx2"/>
                </a:solidFill>
              </a:defRPr>
            </a:lvl3pPr>
            <a:lvl4pPr marL="1200120" indent="-171446">
              <a:buClr>
                <a:srgbClr val="808080"/>
              </a:buClr>
              <a:buFont typeface="Arial" panose="020B0604020202020204" pitchFamily="34" charset="0"/>
              <a:buChar char="–"/>
              <a:defRPr sz="1400">
                <a:solidFill>
                  <a:schemeClr val="bg2"/>
                </a:solidFill>
              </a:defRPr>
            </a:lvl4pPr>
            <a:lvl5pPr marL="1543012" indent="-171446">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2" name="Subtitle 2">
            <a:extLst>
              <a:ext uri="{FF2B5EF4-FFF2-40B4-BE49-F238E27FC236}">
                <a16:creationId xmlns:a16="http://schemas.microsoft.com/office/drawing/2014/main" id="{7EC10F5B-4C21-AEA3-115E-942A040690DC}"/>
              </a:ext>
            </a:extLst>
          </p:cNvPr>
          <p:cNvSpPr>
            <a:spLocks noGrp="1"/>
          </p:cNvSpPr>
          <p:nvPr>
            <p:ph type="subTitle" idx="10"/>
          </p:nvPr>
        </p:nvSpPr>
        <p:spPr>
          <a:xfrm>
            <a:off x="285750" y="4200525"/>
            <a:ext cx="3600450" cy="428625"/>
          </a:xfrm>
          <a:prstGeom prst="rect">
            <a:avLst/>
          </a:prstGeom>
        </p:spPr>
        <p:txBody>
          <a:bodyPr wrap="square" lIns="0" tIns="0" rIns="0" bIns="0" anchor="t" anchorCtr="0">
            <a:noAutofit/>
          </a:bodyPr>
          <a:lstStyle>
            <a:lvl1pPr marL="0" indent="0" algn="l">
              <a:lnSpc>
                <a:spcPct val="100000"/>
              </a:lnSpc>
              <a:spcBef>
                <a:spcPts val="900"/>
              </a:spcBef>
              <a:buNone/>
              <a:defRPr sz="1350">
                <a:solidFill>
                  <a:srgbClr val="80C7FB"/>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1117734778"/>
      </p:ext>
    </p:extLst>
  </p:cSld>
  <p:clrMapOvr>
    <a:masterClrMapping/>
  </p:clrMapOvr>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tatement green">
  <p:cSld name="Statement green">
    <p:bg>
      <p:bgPr>
        <a:solidFill>
          <a:schemeClr val="accent2"/>
        </a:solidFill>
        <a:effectLst/>
      </p:bgPr>
    </p:bg>
    <p:spTree>
      <p:nvGrpSpPr>
        <p:cNvPr id="1" name="Shape 98"/>
        <p:cNvGrpSpPr/>
        <p:nvPr/>
      </p:nvGrpSpPr>
      <p:grpSpPr>
        <a:xfrm>
          <a:off x="0" y="0"/>
          <a:ext cx="0" cy="0"/>
          <a:chOff x="0" y="0"/>
          <a:chExt cx="0" cy="0"/>
        </a:xfrm>
      </p:grpSpPr>
      <p:sp>
        <p:nvSpPr>
          <p:cNvPr id="99" name="Google Shape;99;p26"/>
          <p:cNvSpPr txBox="1">
            <a:spLocks noGrp="1"/>
          </p:cNvSpPr>
          <p:nvPr>
            <p:ph type="title"/>
          </p:nvPr>
        </p:nvSpPr>
        <p:spPr>
          <a:xfrm>
            <a:off x="272746" y="2578728"/>
            <a:ext cx="6900863" cy="200756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9FFF99"/>
              </a:buClr>
              <a:buSzPts val="5400"/>
              <a:buFont typeface="Arial"/>
              <a:buNone/>
              <a:defRPr sz="4050" b="0" i="0" u="none" strike="noStrike" cap="none">
                <a:solidFill>
                  <a:srgbClr val="9FFF9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pic>
        <p:nvPicPr>
          <p:cNvPr id="100" name="Google Shape;100;p26"/>
          <p:cNvPicPr preferRelativeResize="0"/>
          <p:nvPr/>
        </p:nvPicPr>
        <p:blipFill rotWithShape="1">
          <a:blip r:embed="rId2">
            <a:alphaModFix/>
          </a:blip>
          <a:srcRect/>
          <a:stretch/>
        </p:blipFill>
        <p:spPr>
          <a:xfrm>
            <a:off x="7802312" y="4838808"/>
            <a:ext cx="1078986" cy="140268"/>
          </a:xfrm>
          <a:prstGeom prst="rect">
            <a:avLst/>
          </a:prstGeom>
          <a:noFill/>
          <a:ln>
            <a:noFill/>
          </a:ln>
        </p:spPr>
      </p:pic>
      <p:sp>
        <p:nvSpPr>
          <p:cNvPr id="101" name="Google Shape;101;p26"/>
          <p:cNvSpPr/>
          <p:nvPr/>
        </p:nvSpPr>
        <p:spPr>
          <a:xfrm>
            <a:off x="285750" y="2185988"/>
            <a:ext cx="342900" cy="85725"/>
          </a:xfrm>
          <a:prstGeom prst="rect">
            <a:avLst/>
          </a:prstGeom>
          <a:solidFill>
            <a:srgbClr val="9FFF99"/>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rgbClr val="9FFF99"/>
              </a:solidFill>
              <a:latin typeface="Arial"/>
              <a:ea typeface="Arial"/>
              <a:cs typeface="Arial"/>
              <a:sym typeface="Arial"/>
            </a:endParaRPr>
          </a:p>
        </p:txBody>
      </p:sp>
    </p:spTree>
    <p:extLst>
      <p:ext uri="{BB962C8B-B14F-4D97-AF65-F5344CB8AC3E}">
        <p14:creationId xmlns:p14="http://schemas.microsoft.com/office/powerpoint/2010/main" val="41614286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Divider red">
  <p:cSld name="Divider red">
    <p:bg>
      <p:bgPr>
        <a:blipFill>
          <a:blip r:embed="rId2">
            <a:alphaModFix/>
          </a:blip>
          <a:stretch>
            <a:fillRect/>
          </a:stretch>
        </a:blipFill>
        <a:effectLst/>
      </p:bgPr>
    </p:bg>
    <p:spTree>
      <p:nvGrpSpPr>
        <p:cNvPr id="1" name="Shape 110"/>
        <p:cNvGrpSpPr/>
        <p:nvPr/>
      </p:nvGrpSpPr>
      <p:grpSpPr>
        <a:xfrm>
          <a:off x="0" y="0"/>
          <a:ext cx="0" cy="0"/>
          <a:chOff x="0" y="0"/>
          <a:chExt cx="0" cy="0"/>
        </a:xfrm>
      </p:grpSpPr>
      <p:pic>
        <p:nvPicPr>
          <p:cNvPr id="111" name="Google Shape;111;p28"/>
          <p:cNvPicPr preferRelativeResize="0"/>
          <p:nvPr/>
        </p:nvPicPr>
        <p:blipFill rotWithShape="1">
          <a:blip r:embed="rId3">
            <a:alphaModFix/>
          </a:blip>
          <a:srcRect/>
          <a:stretch/>
        </p:blipFill>
        <p:spPr>
          <a:xfrm>
            <a:off x="7802312" y="4838808"/>
            <a:ext cx="1078986" cy="140268"/>
          </a:xfrm>
          <a:prstGeom prst="rect">
            <a:avLst/>
          </a:prstGeom>
          <a:noFill/>
          <a:ln>
            <a:noFill/>
          </a:ln>
        </p:spPr>
      </p:pic>
      <p:sp>
        <p:nvSpPr>
          <p:cNvPr id="112" name="Google Shape;112;p28"/>
          <p:cNvSpPr txBox="1">
            <a:spLocks noGrp="1"/>
          </p:cNvSpPr>
          <p:nvPr>
            <p:ph type="title"/>
          </p:nvPr>
        </p:nvSpPr>
        <p:spPr>
          <a:xfrm>
            <a:off x="285750" y="3818473"/>
            <a:ext cx="6000750" cy="560923"/>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rgbClr val="FBEECE"/>
              </a:buClr>
              <a:buSzPts val="5400"/>
              <a:buFont typeface="Arial"/>
              <a:buNone/>
              <a:defRPr sz="4050" b="0" i="0" u="none" strike="noStrike" cap="none">
                <a:solidFill>
                  <a:srgbClr val="FBEECE"/>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13" name="Google Shape;113;p28"/>
          <p:cNvSpPr/>
          <p:nvPr/>
        </p:nvSpPr>
        <p:spPr>
          <a:xfrm>
            <a:off x="285750" y="300038"/>
            <a:ext cx="342900" cy="85725"/>
          </a:xfrm>
          <a:prstGeom prst="rect">
            <a:avLst/>
          </a:prstGeom>
          <a:solidFill>
            <a:srgbClr val="B30B37"/>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dk2"/>
              </a:solidFill>
              <a:latin typeface="Arial"/>
              <a:ea typeface="Arial"/>
              <a:cs typeface="Arial"/>
              <a:sym typeface="Arial"/>
            </a:endParaRPr>
          </a:p>
        </p:txBody>
      </p:sp>
      <p:sp>
        <p:nvSpPr>
          <p:cNvPr id="114" name="Google Shape;114;p28"/>
          <p:cNvSpPr txBox="1">
            <a:spLocks noGrp="1"/>
          </p:cNvSpPr>
          <p:nvPr>
            <p:ph type="body" idx="1"/>
          </p:nvPr>
        </p:nvSpPr>
        <p:spPr>
          <a:xfrm>
            <a:off x="800100" y="262109"/>
            <a:ext cx="5486401" cy="264175"/>
          </a:xfrm>
          <a:prstGeom prst="rect">
            <a:avLst/>
          </a:prstGeom>
          <a:noFill/>
          <a:ln>
            <a:noFill/>
          </a:ln>
        </p:spPr>
        <p:txBody>
          <a:bodyPr spcFirstLastPara="1" wrap="square" lIns="0" tIns="0" rIns="0" bIns="0" anchor="t" anchorCtr="0">
            <a:spAutoFit/>
          </a:bodyPr>
          <a:lstStyle>
            <a:lvl1pPr marL="342900" marR="0" lvl="0" indent="-171450" algn="l" rtl="0">
              <a:lnSpc>
                <a:spcPct val="100000"/>
              </a:lnSpc>
              <a:spcBef>
                <a:spcPts val="750"/>
              </a:spcBef>
              <a:spcAft>
                <a:spcPts val="0"/>
              </a:spcAft>
              <a:buClr>
                <a:schemeClr val="dk2"/>
              </a:buClr>
              <a:buSzPts val="1400"/>
              <a:buFont typeface="Arial"/>
              <a:buNone/>
              <a:defRPr sz="1050" b="0" i="0" u="none" strike="noStrike" cap="none">
                <a:solidFill>
                  <a:schemeClr val="dk2"/>
                </a:solidFill>
                <a:latin typeface="Arial"/>
                <a:ea typeface="Arial"/>
                <a:cs typeface="Arial"/>
                <a:sym typeface="Arial"/>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Arial"/>
                <a:ea typeface="Arial"/>
                <a:cs typeface="Arial"/>
                <a:sym typeface="Arial"/>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7532067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Divider red2">
  <p:cSld name="Divider red2">
    <p:bg>
      <p:bgPr>
        <a:blipFill>
          <a:blip r:embed="rId2">
            <a:alphaModFix/>
          </a:blip>
          <a:stretch>
            <a:fillRect/>
          </a:stretch>
        </a:blipFill>
        <a:effectLst/>
      </p:bgPr>
    </p:bg>
    <p:spTree>
      <p:nvGrpSpPr>
        <p:cNvPr id="1" name="Shape 115"/>
        <p:cNvGrpSpPr/>
        <p:nvPr/>
      </p:nvGrpSpPr>
      <p:grpSpPr>
        <a:xfrm>
          <a:off x="0" y="0"/>
          <a:ext cx="0" cy="0"/>
          <a:chOff x="0" y="0"/>
          <a:chExt cx="0" cy="0"/>
        </a:xfrm>
      </p:grpSpPr>
      <p:pic>
        <p:nvPicPr>
          <p:cNvPr id="116" name="Google Shape;116;p29"/>
          <p:cNvPicPr preferRelativeResize="0"/>
          <p:nvPr/>
        </p:nvPicPr>
        <p:blipFill rotWithShape="1">
          <a:blip r:embed="rId3">
            <a:alphaModFix/>
          </a:blip>
          <a:srcRect/>
          <a:stretch/>
        </p:blipFill>
        <p:spPr>
          <a:xfrm>
            <a:off x="7802312" y="4838808"/>
            <a:ext cx="1078986" cy="140268"/>
          </a:xfrm>
          <a:prstGeom prst="rect">
            <a:avLst/>
          </a:prstGeom>
          <a:noFill/>
          <a:ln>
            <a:noFill/>
          </a:ln>
        </p:spPr>
      </p:pic>
      <p:sp>
        <p:nvSpPr>
          <p:cNvPr id="117" name="Google Shape;117;p29"/>
          <p:cNvSpPr txBox="1">
            <a:spLocks noGrp="1"/>
          </p:cNvSpPr>
          <p:nvPr>
            <p:ph type="title"/>
          </p:nvPr>
        </p:nvSpPr>
        <p:spPr>
          <a:xfrm>
            <a:off x="285750" y="3818473"/>
            <a:ext cx="4286250" cy="560923"/>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rgbClr val="FBEECE"/>
              </a:buClr>
              <a:buSzPts val="5400"/>
              <a:buFont typeface="Arial"/>
              <a:buNone/>
              <a:defRPr sz="4050" b="0" i="0" u="none" strike="noStrike" cap="none">
                <a:solidFill>
                  <a:srgbClr val="FBEECE"/>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18" name="Google Shape;118;p29"/>
          <p:cNvSpPr/>
          <p:nvPr/>
        </p:nvSpPr>
        <p:spPr>
          <a:xfrm>
            <a:off x="285750" y="300038"/>
            <a:ext cx="342900" cy="85725"/>
          </a:xfrm>
          <a:prstGeom prst="rect">
            <a:avLst/>
          </a:prstGeom>
          <a:solidFill>
            <a:schemeClr val="accent3"/>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dk2"/>
              </a:solidFill>
              <a:latin typeface="Arial"/>
              <a:ea typeface="Arial"/>
              <a:cs typeface="Arial"/>
              <a:sym typeface="Arial"/>
            </a:endParaRPr>
          </a:p>
        </p:txBody>
      </p:sp>
      <p:sp>
        <p:nvSpPr>
          <p:cNvPr id="119" name="Google Shape;119;p29"/>
          <p:cNvSpPr txBox="1">
            <a:spLocks noGrp="1"/>
          </p:cNvSpPr>
          <p:nvPr>
            <p:ph type="body" idx="1"/>
          </p:nvPr>
        </p:nvSpPr>
        <p:spPr>
          <a:xfrm>
            <a:off x="800100" y="262109"/>
            <a:ext cx="5486401" cy="264175"/>
          </a:xfrm>
          <a:prstGeom prst="rect">
            <a:avLst/>
          </a:prstGeom>
          <a:noFill/>
          <a:ln>
            <a:noFill/>
          </a:ln>
        </p:spPr>
        <p:txBody>
          <a:bodyPr spcFirstLastPara="1" wrap="square" lIns="0" tIns="0" rIns="0" bIns="0" anchor="t" anchorCtr="0">
            <a:spAutoFit/>
          </a:bodyPr>
          <a:lstStyle>
            <a:lvl1pPr marL="342900" marR="0" lvl="0" indent="-171450" algn="l" rtl="0">
              <a:lnSpc>
                <a:spcPct val="100000"/>
              </a:lnSpc>
              <a:spcBef>
                <a:spcPts val="750"/>
              </a:spcBef>
              <a:spcAft>
                <a:spcPts val="0"/>
              </a:spcAft>
              <a:buClr>
                <a:schemeClr val="dk2"/>
              </a:buClr>
              <a:buSzPts val="1400"/>
              <a:buFont typeface="Arial"/>
              <a:buNone/>
              <a:defRPr sz="1050" b="0" i="0" u="none" strike="noStrike" cap="none">
                <a:solidFill>
                  <a:schemeClr val="dk2"/>
                </a:solidFill>
                <a:latin typeface="Arial"/>
                <a:ea typeface="Arial"/>
                <a:cs typeface="Arial"/>
                <a:sym typeface="Arial"/>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Arial"/>
                <a:ea typeface="Arial"/>
                <a:cs typeface="Arial"/>
                <a:sym typeface="Arial"/>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3439615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ide bar red">
  <p:cSld name="Side bar red">
    <p:bg>
      <p:bgPr>
        <a:blipFill>
          <a:blip r:embed="rId2">
            <a:alphaModFix/>
          </a:blip>
          <a:stretch>
            <a:fillRect/>
          </a:stretch>
        </a:blipFill>
        <a:effectLst/>
      </p:bgPr>
    </p:bg>
    <p:spTree>
      <p:nvGrpSpPr>
        <p:cNvPr id="1" name="Shape 120"/>
        <p:cNvGrpSpPr/>
        <p:nvPr/>
      </p:nvGrpSpPr>
      <p:grpSpPr>
        <a:xfrm>
          <a:off x="0" y="0"/>
          <a:ext cx="0" cy="0"/>
          <a:chOff x="0" y="0"/>
          <a:chExt cx="0" cy="0"/>
        </a:xfrm>
      </p:grpSpPr>
      <p:sp>
        <p:nvSpPr>
          <p:cNvPr id="121" name="Google Shape;121;p30"/>
          <p:cNvSpPr txBox="1">
            <a:spLocks noGrp="1"/>
          </p:cNvSpPr>
          <p:nvPr>
            <p:ph type="title"/>
          </p:nvPr>
        </p:nvSpPr>
        <p:spPr>
          <a:xfrm>
            <a:off x="299952" y="600076"/>
            <a:ext cx="1700298" cy="33239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rgbClr val="FBEECE"/>
              </a:buClr>
              <a:buSzPts val="3200"/>
              <a:buFont typeface="Arial"/>
              <a:buNone/>
              <a:defRPr sz="2400" b="0" i="0" u="none" strike="noStrike" cap="none">
                <a:solidFill>
                  <a:srgbClr val="FBEECE"/>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22" name="Google Shape;122;p30"/>
          <p:cNvSpPr txBox="1">
            <a:spLocks noGrp="1"/>
          </p:cNvSpPr>
          <p:nvPr>
            <p:ph type="body" idx="1"/>
          </p:nvPr>
        </p:nvSpPr>
        <p:spPr>
          <a:xfrm>
            <a:off x="2600325" y="300038"/>
            <a:ext cx="6286500" cy="4371975"/>
          </a:xfrm>
          <a:prstGeom prst="rect">
            <a:avLst/>
          </a:prstGeom>
          <a:noFill/>
          <a:ln>
            <a:noFill/>
          </a:ln>
        </p:spPr>
        <p:txBody>
          <a:bodyPr spcFirstLastPara="1" wrap="square" lIns="0" tIns="0" rIns="0" bIns="0" anchor="ctr" anchorCtr="0">
            <a:noAutofit/>
          </a:bodyPr>
          <a:lstStyle>
            <a:lvl1pPr marL="342900" marR="0" lvl="0" indent="-285750" algn="l" rtl="0">
              <a:lnSpc>
                <a:spcPct val="100000"/>
              </a:lnSpc>
              <a:spcBef>
                <a:spcPts val="900"/>
              </a:spcBef>
              <a:spcAft>
                <a:spcPts val="0"/>
              </a:spcAft>
              <a:buClr>
                <a:srgbClr val="808080"/>
              </a:buClr>
              <a:buSzPts val="2400"/>
              <a:buFont typeface="Arial"/>
              <a:buChar char="•"/>
              <a:defRPr sz="1800" b="0" i="0" u="none" strike="noStrike" cap="none">
                <a:solidFill>
                  <a:schemeClr val="lt2"/>
                </a:solidFill>
                <a:latin typeface="Arial"/>
                <a:ea typeface="Arial"/>
                <a:cs typeface="Arial"/>
                <a:sym typeface="Arial"/>
              </a:defRPr>
            </a:lvl1pPr>
            <a:lvl2pPr marL="685800" marR="0" lvl="1" indent="-257175" algn="l" rtl="0">
              <a:lnSpc>
                <a:spcPct val="100000"/>
              </a:lnSpc>
              <a:spcBef>
                <a:spcPts val="450"/>
              </a:spcBef>
              <a:spcAft>
                <a:spcPts val="0"/>
              </a:spcAft>
              <a:buClr>
                <a:srgbClr val="808080"/>
              </a:buClr>
              <a:buSzPts val="1800"/>
              <a:buFont typeface="Arial"/>
              <a:buChar char="–"/>
              <a:defRPr sz="1350" b="0" i="0" u="none" strike="noStrike" cap="none">
                <a:solidFill>
                  <a:schemeClr val="lt2"/>
                </a:solidFill>
                <a:latin typeface="Arial"/>
                <a:ea typeface="Arial"/>
                <a:cs typeface="Arial"/>
                <a:sym typeface="Arial"/>
              </a:defRPr>
            </a:lvl2pPr>
            <a:lvl3pPr marL="1028700" marR="0" lvl="2" indent="-238125" algn="l" rtl="0">
              <a:lnSpc>
                <a:spcPct val="100000"/>
              </a:lnSpc>
              <a:spcBef>
                <a:spcPts val="450"/>
              </a:spcBef>
              <a:spcAft>
                <a:spcPts val="0"/>
              </a:spcAft>
              <a:buClr>
                <a:srgbClr val="808080"/>
              </a:buClr>
              <a:buSzPts val="1400"/>
              <a:buFont typeface="Arial"/>
              <a:buChar char="▪"/>
              <a:defRPr sz="1050" b="0" i="0" u="none" strike="noStrike" cap="none">
                <a:solidFill>
                  <a:schemeClr val="lt2"/>
                </a:solidFill>
                <a:latin typeface="Arial"/>
                <a:ea typeface="Arial"/>
                <a:cs typeface="Arial"/>
                <a:sym typeface="Arial"/>
              </a:defRPr>
            </a:lvl3pPr>
            <a:lvl4pPr marL="1371600" marR="0" lvl="3" indent="-228600" algn="l" rtl="0">
              <a:lnSpc>
                <a:spcPct val="100000"/>
              </a:lnSpc>
              <a:spcBef>
                <a:spcPts val="300"/>
              </a:spcBef>
              <a:spcAft>
                <a:spcPts val="0"/>
              </a:spcAft>
              <a:buClr>
                <a:srgbClr val="4DACFA"/>
              </a:buClr>
              <a:buSzPts val="1200"/>
              <a:buFont typeface="Arial"/>
              <a:buChar char="•"/>
              <a:defRPr sz="900" b="0" i="0" u="none" strike="noStrike" cap="none">
                <a:solidFill>
                  <a:schemeClr val="dk1"/>
                </a:solidFill>
                <a:latin typeface="Arial"/>
                <a:ea typeface="Arial"/>
                <a:cs typeface="Arial"/>
                <a:sym typeface="Arial"/>
              </a:defRPr>
            </a:lvl4pPr>
            <a:lvl5pPr marL="1714500" marR="0" lvl="4" indent="-228600" algn="l" rtl="0">
              <a:lnSpc>
                <a:spcPct val="100000"/>
              </a:lnSpc>
              <a:spcBef>
                <a:spcPts val="300"/>
              </a:spcBef>
              <a:spcAft>
                <a:spcPts val="0"/>
              </a:spcAft>
              <a:buClr>
                <a:srgbClr val="4DACFA"/>
              </a:buClr>
              <a:buSzPts val="1200"/>
              <a:buFont typeface="Arial"/>
              <a:buChar char="•"/>
              <a:defRPr sz="900" b="0" i="0" u="none" strike="noStrike" cap="none">
                <a:solidFill>
                  <a:schemeClr val="dk1"/>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3" name="Google Shape;123;p30"/>
          <p:cNvSpPr/>
          <p:nvPr/>
        </p:nvSpPr>
        <p:spPr>
          <a:xfrm>
            <a:off x="285750" y="311588"/>
            <a:ext cx="342900" cy="85725"/>
          </a:xfrm>
          <a:prstGeom prst="rect">
            <a:avLst/>
          </a:prstGeom>
          <a:solidFill>
            <a:schemeClr val="accent3"/>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dk2"/>
              </a:solidFill>
              <a:latin typeface="Arial"/>
              <a:ea typeface="Arial"/>
              <a:cs typeface="Arial"/>
              <a:sym typeface="Arial"/>
            </a:endParaRPr>
          </a:p>
        </p:txBody>
      </p:sp>
      <p:sp>
        <p:nvSpPr>
          <p:cNvPr id="124" name="Google Shape;124;p30"/>
          <p:cNvSpPr txBox="1">
            <a:spLocks noGrp="1"/>
          </p:cNvSpPr>
          <p:nvPr>
            <p:ph type="subTitle" idx="2"/>
          </p:nvPr>
        </p:nvSpPr>
        <p:spPr>
          <a:xfrm>
            <a:off x="285750" y="1885950"/>
            <a:ext cx="1710995" cy="2786063"/>
          </a:xfrm>
          <a:prstGeom prst="rect">
            <a:avLst/>
          </a:prstGeom>
          <a:noFill/>
          <a:ln>
            <a:noFill/>
          </a:ln>
        </p:spPr>
        <p:txBody>
          <a:bodyPr spcFirstLastPara="1" wrap="square" lIns="0" tIns="0" rIns="0" bIns="0" anchor="t" anchorCtr="0">
            <a:noAutofit/>
          </a:bodyPr>
          <a:lstStyle>
            <a:lvl1pPr marR="0" lvl="0" algn="l" rtl="0">
              <a:lnSpc>
                <a:spcPct val="100000"/>
              </a:lnSpc>
              <a:spcBef>
                <a:spcPts val="900"/>
              </a:spcBef>
              <a:spcAft>
                <a:spcPts val="0"/>
              </a:spcAft>
              <a:buClr>
                <a:schemeClr val="accent3"/>
              </a:buClr>
              <a:buSzPts val="1600"/>
              <a:buFont typeface="Arial"/>
              <a:buNone/>
              <a:defRPr sz="1200" b="0" i="0" u="none" strike="noStrike" cap="none">
                <a:solidFill>
                  <a:schemeClr val="accent3"/>
                </a:solidFill>
                <a:latin typeface="Arial"/>
                <a:ea typeface="Arial"/>
                <a:cs typeface="Arial"/>
                <a:sym typeface="Arial"/>
              </a:defRPr>
            </a:lvl1pPr>
            <a:lvl2pPr marR="0" lvl="1" algn="ctr"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3pPr>
            <a:lvl4pPr marR="0" lvl="3"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5245066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ide bar red w/photo">
  <p:cSld name="Side bar red w/photo">
    <p:bg>
      <p:bgPr>
        <a:blipFill>
          <a:blip r:embed="rId2">
            <a:alphaModFix/>
          </a:blip>
          <a:stretch>
            <a:fillRect/>
          </a:stretch>
        </a:blipFill>
        <a:effectLst/>
      </p:bgPr>
    </p:bg>
    <p:spTree>
      <p:nvGrpSpPr>
        <p:cNvPr id="1" name="Shape 125"/>
        <p:cNvGrpSpPr/>
        <p:nvPr/>
      </p:nvGrpSpPr>
      <p:grpSpPr>
        <a:xfrm>
          <a:off x="0" y="0"/>
          <a:ext cx="0" cy="0"/>
          <a:chOff x="0" y="0"/>
          <a:chExt cx="0" cy="0"/>
        </a:xfrm>
      </p:grpSpPr>
      <p:sp>
        <p:nvSpPr>
          <p:cNvPr id="126" name="Google Shape;126;p31"/>
          <p:cNvSpPr txBox="1">
            <a:spLocks noGrp="1"/>
          </p:cNvSpPr>
          <p:nvPr>
            <p:ph type="title"/>
          </p:nvPr>
        </p:nvSpPr>
        <p:spPr>
          <a:xfrm>
            <a:off x="299952" y="600076"/>
            <a:ext cx="1700298" cy="33239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rgbClr val="FBEECE"/>
              </a:buClr>
              <a:buSzPts val="3200"/>
              <a:buFont typeface="Arial"/>
              <a:buNone/>
              <a:defRPr sz="2400" b="0" i="0" u="none" strike="noStrike" cap="none">
                <a:solidFill>
                  <a:srgbClr val="FBEECE"/>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27" name="Google Shape;127;p31"/>
          <p:cNvSpPr/>
          <p:nvPr/>
        </p:nvSpPr>
        <p:spPr>
          <a:xfrm>
            <a:off x="285750" y="311588"/>
            <a:ext cx="342900" cy="85725"/>
          </a:xfrm>
          <a:prstGeom prst="rect">
            <a:avLst/>
          </a:prstGeom>
          <a:solidFill>
            <a:schemeClr val="accent3"/>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dk2"/>
              </a:solidFill>
              <a:latin typeface="Arial"/>
              <a:ea typeface="Arial"/>
              <a:cs typeface="Arial"/>
              <a:sym typeface="Arial"/>
            </a:endParaRPr>
          </a:p>
        </p:txBody>
      </p:sp>
      <p:sp>
        <p:nvSpPr>
          <p:cNvPr id="128" name="Google Shape;128;p31"/>
          <p:cNvSpPr txBox="1">
            <a:spLocks noGrp="1"/>
          </p:cNvSpPr>
          <p:nvPr>
            <p:ph type="subTitle" idx="1"/>
          </p:nvPr>
        </p:nvSpPr>
        <p:spPr>
          <a:xfrm>
            <a:off x="285750" y="1885950"/>
            <a:ext cx="1710995" cy="2786063"/>
          </a:xfrm>
          <a:prstGeom prst="rect">
            <a:avLst/>
          </a:prstGeom>
          <a:noFill/>
          <a:ln>
            <a:noFill/>
          </a:ln>
        </p:spPr>
        <p:txBody>
          <a:bodyPr spcFirstLastPara="1" wrap="square" lIns="0" tIns="0" rIns="0" bIns="0" anchor="t" anchorCtr="0">
            <a:noAutofit/>
          </a:bodyPr>
          <a:lstStyle>
            <a:lvl1pPr marR="0" lvl="0" algn="l" rtl="0">
              <a:lnSpc>
                <a:spcPct val="100000"/>
              </a:lnSpc>
              <a:spcBef>
                <a:spcPts val="900"/>
              </a:spcBef>
              <a:spcAft>
                <a:spcPts val="0"/>
              </a:spcAft>
              <a:buClr>
                <a:schemeClr val="accent3"/>
              </a:buClr>
              <a:buSzPts val="1600"/>
              <a:buFont typeface="Arial"/>
              <a:buNone/>
              <a:defRPr sz="1200" b="0" i="0" u="none" strike="noStrike" cap="none">
                <a:solidFill>
                  <a:schemeClr val="accent3"/>
                </a:solidFill>
                <a:latin typeface="Arial"/>
                <a:ea typeface="Arial"/>
                <a:cs typeface="Arial"/>
                <a:sym typeface="Arial"/>
              </a:defRPr>
            </a:lvl1pPr>
            <a:lvl2pPr marR="0" lvl="1" algn="ctr"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3pPr>
            <a:lvl4pPr marR="0" lvl="3"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endParaRPr/>
          </a:p>
        </p:txBody>
      </p:sp>
      <p:sp>
        <p:nvSpPr>
          <p:cNvPr id="129" name="Google Shape;129;p31"/>
          <p:cNvSpPr>
            <a:spLocks noGrp="1"/>
          </p:cNvSpPr>
          <p:nvPr>
            <p:ph type="pic" idx="2"/>
          </p:nvPr>
        </p:nvSpPr>
        <p:spPr>
          <a:xfrm>
            <a:off x="2257425" y="0"/>
            <a:ext cx="6886575" cy="5143500"/>
          </a:xfrm>
          <a:prstGeom prst="rect">
            <a:avLst/>
          </a:prstGeom>
          <a:noFill/>
          <a:ln>
            <a:noFill/>
          </a:ln>
        </p:spPr>
      </p:sp>
    </p:spTree>
    <p:extLst>
      <p:ext uri="{BB962C8B-B14F-4D97-AF65-F5344CB8AC3E}">
        <p14:creationId xmlns:p14="http://schemas.microsoft.com/office/powerpoint/2010/main" val="24496400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op bar red">
  <p:cSld name="Top bar red">
    <p:bg>
      <p:bgPr>
        <a:solidFill>
          <a:schemeClr val="dk2"/>
        </a:solidFill>
        <a:effectLst/>
      </p:bgPr>
    </p:bg>
    <p:spTree>
      <p:nvGrpSpPr>
        <p:cNvPr id="1" name="Shape 130"/>
        <p:cNvGrpSpPr/>
        <p:nvPr/>
      </p:nvGrpSpPr>
      <p:grpSpPr>
        <a:xfrm>
          <a:off x="0" y="0"/>
          <a:ext cx="0" cy="0"/>
          <a:chOff x="0" y="0"/>
          <a:chExt cx="0" cy="0"/>
        </a:xfrm>
      </p:grpSpPr>
      <p:sp>
        <p:nvSpPr>
          <p:cNvPr id="131" name="Google Shape;131;p32"/>
          <p:cNvSpPr/>
          <p:nvPr/>
        </p:nvSpPr>
        <p:spPr>
          <a:xfrm>
            <a:off x="0" y="0"/>
            <a:ext cx="9144000" cy="2571750"/>
          </a:xfrm>
          <a:prstGeom prst="rect">
            <a:avLst/>
          </a:prstGeom>
          <a:solidFill>
            <a:srgbClr val="691D3F"/>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lt2"/>
              </a:solidFill>
              <a:latin typeface="Arial"/>
              <a:ea typeface="Arial"/>
              <a:cs typeface="Arial"/>
              <a:sym typeface="Arial"/>
            </a:endParaRPr>
          </a:p>
        </p:txBody>
      </p:sp>
      <p:sp>
        <p:nvSpPr>
          <p:cNvPr id="132" name="Google Shape;132;p32"/>
          <p:cNvSpPr txBox="1">
            <a:spLocks noGrp="1"/>
          </p:cNvSpPr>
          <p:nvPr>
            <p:ph type="title"/>
          </p:nvPr>
        </p:nvSpPr>
        <p:spPr>
          <a:xfrm>
            <a:off x="286863" y="600075"/>
            <a:ext cx="3042125" cy="33239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2"/>
              </a:buClr>
              <a:buSzPts val="3200"/>
              <a:buFont typeface="Arial"/>
              <a:buNone/>
              <a:defRPr sz="24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33" name="Google Shape;133;p32"/>
          <p:cNvSpPr txBox="1">
            <a:spLocks noGrp="1"/>
          </p:cNvSpPr>
          <p:nvPr>
            <p:ph type="body" idx="1"/>
          </p:nvPr>
        </p:nvSpPr>
        <p:spPr>
          <a:xfrm>
            <a:off x="3328988" y="1671638"/>
            <a:ext cx="2486025" cy="2486025"/>
          </a:xfrm>
          <a:prstGeom prst="rect">
            <a:avLst/>
          </a:prstGeom>
          <a:solidFill>
            <a:srgbClr val="FBEECE"/>
          </a:solidFill>
          <a:ln>
            <a:noFill/>
          </a:ln>
        </p:spPr>
        <p:txBody>
          <a:bodyPr spcFirstLastPara="1" wrap="square" lIns="91425" tIns="91425" rIns="91425" bIns="91425" anchor="ctr" anchorCtr="0">
            <a:noAutofit/>
          </a:bodyPr>
          <a:lstStyle>
            <a:lvl1pPr marL="342900" marR="0" lvl="0" indent="-171450" algn="ctr" rtl="0">
              <a:lnSpc>
                <a:spcPct val="90000"/>
              </a:lnSpc>
              <a:spcBef>
                <a:spcPts val="750"/>
              </a:spcBef>
              <a:spcAft>
                <a:spcPts val="0"/>
              </a:spcAft>
              <a:buClr>
                <a:schemeClr val="lt2"/>
              </a:buClr>
              <a:buSzPts val="1800"/>
              <a:buFont typeface="Arial"/>
              <a:buNone/>
              <a:defRPr sz="1350" b="0" i="0" u="none" strike="noStrike" cap="none">
                <a:solidFill>
                  <a:schemeClr val="lt2"/>
                </a:solidFill>
                <a:latin typeface="Arial"/>
                <a:ea typeface="Arial"/>
                <a:cs typeface="Arial"/>
                <a:sym typeface="Arial"/>
              </a:defRPr>
            </a:lvl1pPr>
            <a:lvl2pPr marL="685800" marR="0" lvl="1" indent="-247650" algn="l" rtl="0">
              <a:lnSpc>
                <a:spcPct val="90000"/>
              </a:lnSpc>
              <a:spcBef>
                <a:spcPts val="375"/>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38125" algn="l" rtl="0">
              <a:lnSpc>
                <a:spcPct val="90000"/>
              </a:lnSpc>
              <a:spcBef>
                <a:spcPts val="375"/>
              </a:spcBef>
              <a:spcAft>
                <a:spcPts val="0"/>
              </a:spcAft>
              <a:buClr>
                <a:schemeClr val="lt2"/>
              </a:buClr>
              <a:buSzPts val="1400"/>
              <a:buFont typeface="Arial"/>
              <a:buChar char="•"/>
              <a:defRPr sz="1050" b="0" i="0" u="none" strike="noStrike" cap="none">
                <a:solidFill>
                  <a:schemeClr val="lt2"/>
                </a:solidFill>
                <a:latin typeface="Arial"/>
                <a:ea typeface="Arial"/>
                <a:cs typeface="Arial"/>
                <a:sym typeface="Arial"/>
              </a:defRPr>
            </a:lvl3pPr>
            <a:lvl4pPr marL="1371600" marR="0" lvl="3" indent="-228600" algn="l" rtl="0">
              <a:lnSpc>
                <a:spcPct val="90000"/>
              </a:lnSpc>
              <a:spcBef>
                <a:spcPts val="375"/>
              </a:spcBef>
              <a:spcAft>
                <a:spcPts val="0"/>
              </a:spcAft>
              <a:buClr>
                <a:schemeClr val="lt2"/>
              </a:buClr>
              <a:buSzPts val="1200"/>
              <a:buFont typeface="Arial"/>
              <a:buChar char="•"/>
              <a:defRPr sz="900" b="0" i="0" u="none" strike="noStrike" cap="none">
                <a:solidFill>
                  <a:schemeClr val="lt2"/>
                </a:solidFill>
                <a:latin typeface="Arial"/>
                <a:ea typeface="Arial"/>
                <a:cs typeface="Arial"/>
                <a:sym typeface="Arial"/>
              </a:defRPr>
            </a:lvl4pPr>
            <a:lvl5pPr marL="1714500" marR="0" lvl="4" indent="-228600" algn="l" rtl="0">
              <a:lnSpc>
                <a:spcPct val="90000"/>
              </a:lnSpc>
              <a:spcBef>
                <a:spcPts val="375"/>
              </a:spcBef>
              <a:spcAft>
                <a:spcPts val="0"/>
              </a:spcAft>
              <a:buClr>
                <a:schemeClr val="lt2"/>
              </a:buClr>
              <a:buSzPts val="1200"/>
              <a:buFont typeface="Arial"/>
              <a:buChar char="•"/>
              <a:defRPr sz="900" b="0" i="0" u="none" strike="noStrike" cap="none">
                <a:solidFill>
                  <a:schemeClr val="lt2"/>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34" name="Google Shape;134;p32"/>
          <p:cNvSpPr txBox="1">
            <a:spLocks noGrp="1"/>
          </p:cNvSpPr>
          <p:nvPr>
            <p:ph type="body" idx="2"/>
          </p:nvPr>
        </p:nvSpPr>
        <p:spPr>
          <a:xfrm>
            <a:off x="414338" y="1671638"/>
            <a:ext cx="2486025" cy="2486025"/>
          </a:xfrm>
          <a:prstGeom prst="rect">
            <a:avLst/>
          </a:prstGeom>
          <a:solidFill>
            <a:srgbClr val="FBEECE"/>
          </a:solidFill>
          <a:ln>
            <a:noFill/>
          </a:ln>
        </p:spPr>
        <p:txBody>
          <a:bodyPr spcFirstLastPara="1" wrap="square" lIns="91425" tIns="91425" rIns="91425" bIns="91425" anchor="ctr" anchorCtr="0">
            <a:noAutofit/>
          </a:bodyPr>
          <a:lstStyle>
            <a:lvl1pPr marL="342900" marR="0" lvl="0" indent="-171450" algn="ctr" rtl="0">
              <a:lnSpc>
                <a:spcPct val="90000"/>
              </a:lnSpc>
              <a:spcBef>
                <a:spcPts val="750"/>
              </a:spcBef>
              <a:spcAft>
                <a:spcPts val="0"/>
              </a:spcAft>
              <a:buClr>
                <a:schemeClr val="lt2"/>
              </a:buClr>
              <a:buSzPts val="1800"/>
              <a:buFont typeface="Arial"/>
              <a:buNone/>
              <a:defRPr sz="1350" b="0" i="0" u="none" strike="noStrike" cap="none">
                <a:solidFill>
                  <a:schemeClr val="lt2"/>
                </a:solidFill>
                <a:latin typeface="Arial"/>
                <a:ea typeface="Arial"/>
                <a:cs typeface="Arial"/>
                <a:sym typeface="Arial"/>
              </a:defRPr>
            </a:lvl1pPr>
            <a:lvl2pPr marL="685800" marR="0" lvl="1" indent="-247650" algn="l" rtl="0">
              <a:lnSpc>
                <a:spcPct val="90000"/>
              </a:lnSpc>
              <a:spcBef>
                <a:spcPts val="375"/>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38125" algn="l" rtl="0">
              <a:lnSpc>
                <a:spcPct val="90000"/>
              </a:lnSpc>
              <a:spcBef>
                <a:spcPts val="375"/>
              </a:spcBef>
              <a:spcAft>
                <a:spcPts val="0"/>
              </a:spcAft>
              <a:buClr>
                <a:schemeClr val="lt2"/>
              </a:buClr>
              <a:buSzPts val="1400"/>
              <a:buFont typeface="Arial"/>
              <a:buChar char="•"/>
              <a:defRPr sz="1050" b="0" i="0" u="none" strike="noStrike" cap="none">
                <a:solidFill>
                  <a:schemeClr val="lt2"/>
                </a:solidFill>
                <a:latin typeface="Arial"/>
                <a:ea typeface="Arial"/>
                <a:cs typeface="Arial"/>
                <a:sym typeface="Arial"/>
              </a:defRPr>
            </a:lvl3pPr>
            <a:lvl4pPr marL="1371600" marR="0" lvl="3" indent="-228600" algn="l" rtl="0">
              <a:lnSpc>
                <a:spcPct val="90000"/>
              </a:lnSpc>
              <a:spcBef>
                <a:spcPts val="375"/>
              </a:spcBef>
              <a:spcAft>
                <a:spcPts val="0"/>
              </a:spcAft>
              <a:buClr>
                <a:schemeClr val="lt2"/>
              </a:buClr>
              <a:buSzPts val="1200"/>
              <a:buFont typeface="Arial"/>
              <a:buChar char="•"/>
              <a:defRPr sz="900" b="0" i="0" u="none" strike="noStrike" cap="none">
                <a:solidFill>
                  <a:schemeClr val="lt2"/>
                </a:solidFill>
                <a:latin typeface="Arial"/>
                <a:ea typeface="Arial"/>
                <a:cs typeface="Arial"/>
                <a:sym typeface="Arial"/>
              </a:defRPr>
            </a:lvl4pPr>
            <a:lvl5pPr marL="1714500" marR="0" lvl="4" indent="-228600" algn="l" rtl="0">
              <a:lnSpc>
                <a:spcPct val="90000"/>
              </a:lnSpc>
              <a:spcBef>
                <a:spcPts val="375"/>
              </a:spcBef>
              <a:spcAft>
                <a:spcPts val="0"/>
              </a:spcAft>
              <a:buClr>
                <a:schemeClr val="lt2"/>
              </a:buClr>
              <a:buSzPts val="1200"/>
              <a:buFont typeface="Arial"/>
              <a:buChar char="•"/>
              <a:defRPr sz="900" b="0" i="0" u="none" strike="noStrike" cap="none">
                <a:solidFill>
                  <a:schemeClr val="lt2"/>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35" name="Google Shape;135;p32"/>
          <p:cNvSpPr txBox="1">
            <a:spLocks noGrp="1"/>
          </p:cNvSpPr>
          <p:nvPr>
            <p:ph type="body" idx="3"/>
          </p:nvPr>
        </p:nvSpPr>
        <p:spPr>
          <a:xfrm>
            <a:off x="6243638" y="1671638"/>
            <a:ext cx="2486025" cy="2486025"/>
          </a:xfrm>
          <a:prstGeom prst="rect">
            <a:avLst/>
          </a:prstGeom>
          <a:solidFill>
            <a:srgbClr val="FBEECE"/>
          </a:solidFill>
          <a:ln>
            <a:noFill/>
          </a:ln>
        </p:spPr>
        <p:txBody>
          <a:bodyPr spcFirstLastPara="1" wrap="square" lIns="91425" tIns="91425" rIns="91425" bIns="91425" anchor="ctr" anchorCtr="0">
            <a:noAutofit/>
          </a:bodyPr>
          <a:lstStyle>
            <a:lvl1pPr marL="342900" marR="0" lvl="0" indent="-171450" algn="ctr" rtl="0">
              <a:lnSpc>
                <a:spcPct val="90000"/>
              </a:lnSpc>
              <a:spcBef>
                <a:spcPts val="750"/>
              </a:spcBef>
              <a:spcAft>
                <a:spcPts val="0"/>
              </a:spcAft>
              <a:buClr>
                <a:schemeClr val="lt2"/>
              </a:buClr>
              <a:buSzPts val="1800"/>
              <a:buFont typeface="Arial"/>
              <a:buNone/>
              <a:defRPr sz="1350" b="0" i="0" u="none" strike="noStrike" cap="none">
                <a:solidFill>
                  <a:schemeClr val="lt2"/>
                </a:solidFill>
                <a:latin typeface="Arial"/>
                <a:ea typeface="Arial"/>
                <a:cs typeface="Arial"/>
                <a:sym typeface="Arial"/>
              </a:defRPr>
            </a:lvl1pPr>
            <a:lvl2pPr marL="685800" marR="0" lvl="1" indent="-247650" algn="l" rtl="0">
              <a:lnSpc>
                <a:spcPct val="90000"/>
              </a:lnSpc>
              <a:spcBef>
                <a:spcPts val="375"/>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38125" algn="l" rtl="0">
              <a:lnSpc>
                <a:spcPct val="90000"/>
              </a:lnSpc>
              <a:spcBef>
                <a:spcPts val="375"/>
              </a:spcBef>
              <a:spcAft>
                <a:spcPts val="0"/>
              </a:spcAft>
              <a:buClr>
                <a:schemeClr val="lt2"/>
              </a:buClr>
              <a:buSzPts val="1400"/>
              <a:buFont typeface="Arial"/>
              <a:buChar char="•"/>
              <a:defRPr sz="1050" b="0" i="0" u="none" strike="noStrike" cap="none">
                <a:solidFill>
                  <a:schemeClr val="lt2"/>
                </a:solidFill>
                <a:latin typeface="Arial"/>
                <a:ea typeface="Arial"/>
                <a:cs typeface="Arial"/>
                <a:sym typeface="Arial"/>
              </a:defRPr>
            </a:lvl3pPr>
            <a:lvl4pPr marL="1371600" marR="0" lvl="3" indent="-228600" algn="l" rtl="0">
              <a:lnSpc>
                <a:spcPct val="90000"/>
              </a:lnSpc>
              <a:spcBef>
                <a:spcPts val="375"/>
              </a:spcBef>
              <a:spcAft>
                <a:spcPts val="0"/>
              </a:spcAft>
              <a:buClr>
                <a:schemeClr val="lt2"/>
              </a:buClr>
              <a:buSzPts val="1200"/>
              <a:buFont typeface="Arial"/>
              <a:buChar char="•"/>
              <a:defRPr sz="900" b="0" i="0" u="none" strike="noStrike" cap="none">
                <a:solidFill>
                  <a:schemeClr val="lt2"/>
                </a:solidFill>
                <a:latin typeface="Arial"/>
                <a:ea typeface="Arial"/>
                <a:cs typeface="Arial"/>
                <a:sym typeface="Arial"/>
              </a:defRPr>
            </a:lvl4pPr>
            <a:lvl5pPr marL="1714500" marR="0" lvl="4" indent="-228600" algn="l" rtl="0">
              <a:lnSpc>
                <a:spcPct val="90000"/>
              </a:lnSpc>
              <a:spcBef>
                <a:spcPts val="375"/>
              </a:spcBef>
              <a:spcAft>
                <a:spcPts val="0"/>
              </a:spcAft>
              <a:buClr>
                <a:schemeClr val="lt2"/>
              </a:buClr>
              <a:buSzPts val="1200"/>
              <a:buFont typeface="Arial"/>
              <a:buChar char="•"/>
              <a:defRPr sz="900" b="0" i="0" u="none" strike="noStrike" cap="none">
                <a:solidFill>
                  <a:schemeClr val="lt2"/>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36" name="Google Shape;136;p32"/>
          <p:cNvSpPr/>
          <p:nvPr/>
        </p:nvSpPr>
        <p:spPr>
          <a:xfrm>
            <a:off x="285750" y="300038"/>
            <a:ext cx="342900" cy="85725"/>
          </a:xfrm>
          <a:prstGeom prst="rect">
            <a:avLst/>
          </a:prstGeom>
          <a:solidFill>
            <a:schemeClr val="accent3"/>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41575715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tatement red">
  <p:cSld name="Statement red">
    <p:bg>
      <p:bgPr>
        <a:solidFill>
          <a:schemeClr val="accent5"/>
        </a:solidFill>
        <a:effectLst/>
      </p:bgPr>
    </p:bg>
    <p:spTree>
      <p:nvGrpSpPr>
        <p:cNvPr id="1" name="Shape 137"/>
        <p:cNvGrpSpPr/>
        <p:nvPr/>
      </p:nvGrpSpPr>
      <p:grpSpPr>
        <a:xfrm>
          <a:off x="0" y="0"/>
          <a:ext cx="0" cy="0"/>
          <a:chOff x="0" y="0"/>
          <a:chExt cx="0" cy="0"/>
        </a:xfrm>
      </p:grpSpPr>
      <p:sp>
        <p:nvSpPr>
          <p:cNvPr id="138" name="Google Shape;138;p33"/>
          <p:cNvSpPr txBox="1">
            <a:spLocks noGrp="1"/>
          </p:cNvSpPr>
          <p:nvPr>
            <p:ph type="title"/>
          </p:nvPr>
        </p:nvSpPr>
        <p:spPr>
          <a:xfrm>
            <a:off x="281986" y="2578728"/>
            <a:ext cx="6900863" cy="200756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FBEECE"/>
              </a:buClr>
              <a:buSzPts val="5400"/>
              <a:buFont typeface="Arial"/>
              <a:buNone/>
              <a:defRPr sz="4050" b="0" i="0" u="none" strike="noStrike" cap="none">
                <a:solidFill>
                  <a:srgbClr val="FBEECE"/>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pic>
        <p:nvPicPr>
          <p:cNvPr id="139" name="Google Shape;139;p33"/>
          <p:cNvPicPr preferRelativeResize="0"/>
          <p:nvPr/>
        </p:nvPicPr>
        <p:blipFill rotWithShape="1">
          <a:blip r:embed="rId2">
            <a:alphaModFix/>
          </a:blip>
          <a:srcRect/>
          <a:stretch/>
        </p:blipFill>
        <p:spPr>
          <a:xfrm>
            <a:off x="7802312" y="4838808"/>
            <a:ext cx="1078986" cy="140268"/>
          </a:xfrm>
          <a:prstGeom prst="rect">
            <a:avLst/>
          </a:prstGeom>
          <a:noFill/>
          <a:ln>
            <a:noFill/>
          </a:ln>
        </p:spPr>
      </p:pic>
      <p:sp>
        <p:nvSpPr>
          <p:cNvPr id="140" name="Google Shape;140;p33"/>
          <p:cNvSpPr/>
          <p:nvPr/>
        </p:nvSpPr>
        <p:spPr>
          <a:xfrm>
            <a:off x="281986" y="2185988"/>
            <a:ext cx="342900" cy="85725"/>
          </a:xfrm>
          <a:prstGeom prst="rect">
            <a:avLst/>
          </a:prstGeom>
          <a:solidFill>
            <a:schemeClr val="accent3"/>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34595873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op bar w/photo half red">
  <p:cSld name="Top bar w/photo half red">
    <p:bg>
      <p:bgPr>
        <a:solidFill>
          <a:srgbClr val="691D3F"/>
        </a:solidFill>
        <a:effectLst/>
      </p:bgPr>
    </p:bg>
    <p:spTree>
      <p:nvGrpSpPr>
        <p:cNvPr id="1" name="Shape 141"/>
        <p:cNvGrpSpPr/>
        <p:nvPr/>
      </p:nvGrpSpPr>
      <p:grpSpPr>
        <a:xfrm>
          <a:off x="0" y="0"/>
          <a:ext cx="0" cy="0"/>
          <a:chOff x="0" y="0"/>
          <a:chExt cx="0" cy="0"/>
        </a:xfrm>
      </p:grpSpPr>
      <p:pic>
        <p:nvPicPr>
          <p:cNvPr id="142" name="Google Shape;142;p34"/>
          <p:cNvPicPr preferRelativeResize="0"/>
          <p:nvPr/>
        </p:nvPicPr>
        <p:blipFill rotWithShape="1">
          <a:blip r:embed="rId2">
            <a:alphaModFix/>
          </a:blip>
          <a:srcRect/>
          <a:stretch/>
        </p:blipFill>
        <p:spPr>
          <a:xfrm>
            <a:off x="7802312" y="4838808"/>
            <a:ext cx="1078986" cy="140268"/>
          </a:xfrm>
          <a:prstGeom prst="rect">
            <a:avLst/>
          </a:prstGeom>
          <a:noFill/>
          <a:ln>
            <a:noFill/>
          </a:ln>
        </p:spPr>
      </p:pic>
      <p:sp>
        <p:nvSpPr>
          <p:cNvPr id="143" name="Google Shape;143;p34"/>
          <p:cNvSpPr/>
          <p:nvPr/>
        </p:nvSpPr>
        <p:spPr>
          <a:xfrm>
            <a:off x="0" y="0"/>
            <a:ext cx="9144000" cy="2571750"/>
          </a:xfrm>
          <a:prstGeom prst="rect">
            <a:avLst/>
          </a:prstGeom>
          <a:solidFill>
            <a:schemeClr val="accent5"/>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lt2"/>
              </a:solidFill>
              <a:latin typeface="Arial"/>
              <a:ea typeface="Arial"/>
              <a:cs typeface="Arial"/>
              <a:sym typeface="Arial"/>
            </a:endParaRPr>
          </a:p>
        </p:txBody>
      </p:sp>
      <p:sp>
        <p:nvSpPr>
          <p:cNvPr id="144" name="Google Shape;144;p34"/>
          <p:cNvSpPr>
            <a:spLocks noGrp="1"/>
          </p:cNvSpPr>
          <p:nvPr>
            <p:ph type="pic" idx="2"/>
          </p:nvPr>
        </p:nvSpPr>
        <p:spPr>
          <a:xfrm>
            <a:off x="-853" y="0"/>
            <a:ext cx="9144000" cy="2571750"/>
          </a:xfrm>
          <a:prstGeom prst="rect">
            <a:avLst/>
          </a:prstGeom>
          <a:noFill/>
          <a:ln>
            <a:noFill/>
          </a:ln>
        </p:spPr>
      </p:sp>
      <p:sp>
        <p:nvSpPr>
          <p:cNvPr id="145" name="Google Shape;145;p34"/>
          <p:cNvSpPr txBox="1">
            <a:spLocks noGrp="1"/>
          </p:cNvSpPr>
          <p:nvPr>
            <p:ph type="title"/>
          </p:nvPr>
        </p:nvSpPr>
        <p:spPr>
          <a:xfrm>
            <a:off x="286177" y="3171825"/>
            <a:ext cx="3600450" cy="33239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2"/>
              </a:buClr>
              <a:buSzPts val="3200"/>
              <a:buFont typeface="Arial"/>
              <a:buNone/>
              <a:defRPr sz="24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46" name="Google Shape;146;p34"/>
          <p:cNvSpPr txBox="1">
            <a:spLocks noGrp="1"/>
          </p:cNvSpPr>
          <p:nvPr>
            <p:ph type="body" idx="1"/>
          </p:nvPr>
        </p:nvSpPr>
        <p:spPr>
          <a:xfrm>
            <a:off x="4572000" y="2871787"/>
            <a:ext cx="4286250" cy="1757363"/>
          </a:xfrm>
          <a:prstGeom prst="rect">
            <a:avLst/>
          </a:prstGeom>
          <a:noFill/>
          <a:ln>
            <a:noFill/>
          </a:ln>
        </p:spPr>
        <p:txBody>
          <a:bodyPr spcFirstLastPara="1" wrap="square" lIns="0" tIns="0" rIns="0" bIns="0" anchor="t" anchorCtr="0">
            <a:noAutofit/>
          </a:bodyPr>
          <a:lstStyle>
            <a:lvl1pPr marL="342900" marR="0" lvl="0" indent="-171450" algn="l" rtl="0">
              <a:lnSpc>
                <a:spcPct val="100000"/>
              </a:lnSpc>
              <a:spcBef>
                <a:spcPts val="1350"/>
              </a:spcBef>
              <a:spcAft>
                <a:spcPts val="0"/>
              </a:spcAft>
              <a:buClr>
                <a:srgbClr val="808080"/>
              </a:buClr>
              <a:buSzPts val="1800"/>
              <a:buFont typeface="Arial"/>
              <a:buNone/>
              <a:defRPr sz="1350" b="0" i="0" u="none" strike="noStrike" cap="none">
                <a:solidFill>
                  <a:schemeClr val="dk2"/>
                </a:solidFill>
                <a:latin typeface="Arial"/>
                <a:ea typeface="Arial"/>
                <a:cs typeface="Arial"/>
                <a:sym typeface="Arial"/>
              </a:defRPr>
            </a:lvl1pPr>
            <a:lvl2pPr marL="685800" marR="0" lvl="1" indent="-247650" algn="l" rtl="0">
              <a:lnSpc>
                <a:spcPct val="100000"/>
              </a:lnSpc>
              <a:spcBef>
                <a:spcPts val="900"/>
              </a:spcBef>
              <a:spcAft>
                <a:spcPts val="0"/>
              </a:spcAft>
              <a:buClr>
                <a:schemeClr val="accent3"/>
              </a:buClr>
              <a:buSzPts val="1600"/>
              <a:buFont typeface="Arial"/>
              <a:buChar char="•"/>
              <a:defRPr sz="1200" b="0" i="0" u="none" strike="noStrike" cap="none">
                <a:solidFill>
                  <a:schemeClr val="dk2"/>
                </a:solidFill>
                <a:latin typeface="Arial"/>
                <a:ea typeface="Arial"/>
                <a:cs typeface="Arial"/>
                <a:sym typeface="Arial"/>
              </a:defRPr>
            </a:lvl2pPr>
            <a:lvl3pPr marL="1028700" marR="0" lvl="2" indent="-228600" algn="l" rtl="0">
              <a:lnSpc>
                <a:spcPct val="100000"/>
              </a:lnSpc>
              <a:spcBef>
                <a:spcPts val="450"/>
              </a:spcBef>
              <a:spcAft>
                <a:spcPts val="0"/>
              </a:spcAft>
              <a:buClr>
                <a:schemeClr val="accent3"/>
              </a:buClr>
              <a:buSzPts val="1200"/>
              <a:buFont typeface="Arial"/>
              <a:buChar char="–"/>
              <a:defRPr sz="900" b="0" i="0" u="none" strike="noStrike" cap="none">
                <a:solidFill>
                  <a:schemeClr val="dk2"/>
                </a:solidFill>
                <a:latin typeface="Arial"/>
                <a:ea typeface="Arial"/>
                <a:cs typeface="Arial"/>
                <a:sym typeface="Arial"/>
              </a:defRPr>
            </a:lvl3pPr>
            <a:lvl4pPr marL="1371600" marR="0" lvl="3" indent="-260366" algn="l" rtl="0">
              <a:lnSpc>
                <a:spcPct val="90000"/>
              </a:lnSpc>
              <a:spcBef>
                <a:spcPts val="375"/>
              </a:spcBef>
              <a:spcAft>
                <a:spcPts val="0"/>
              </a:spcAft>
              <a:buClr>
                <a:srgbClr val="808080"/>
              </a:buClr>
              <a:buSzPts val="1867"/>
              <a:buFont typeface="Arial"/>
              <a:buChar char="–"/>
              <a:defRPr sz="1400" b="0" i="0" u="none" strike="noStrike" cap="none">
                <a:solidFill>
                  <a:schemeClr val="lt2"/>
                </a:solidFill>
                <a:latin typeface="Arial"/>
                <a:ea typeface="Arial"/>
                <a:cs typeface="Arial"/>
                <a:sym typeface="Arial"/>
              </a:defRPr>
            </a:lvl4pPr>
            <a:lvl5pPr marL="1714500" marR="0" lvl="4" indent="-260366" algn="l" rtl="0">
              <a:lnSpc>
                <a:spcPct val="90000"/>
              </a:lnSpc>
              <a:spcBef>
                <a:spcPts val="375"/>
              </a:spcBef>
              <a:spcAft>
                <a:spcPts val="0"/>
              </a:spcAft>
              <a:buClr>
                <a:srgbClr val="808080"/>
              </a:buClr>
              <a:buSzPts val="1867"/>
              <a:buFont typeface="Arial"/>
              <a:buChar char="–"/>
              <a:defRPr sz="1400" b="0" i="0" u="none" strike="noStrike" cap="none">
                <a:solidFill>
                  <a:schemeClr val="lt2"/>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47" name="Google Shape;147;p34"/>
          <p:cNvSpPr txBox="1">
            <a:spLocks noGrp="1"/>
          </p:cNvSpPr>
          <p:nvPr>
            <p:ph type="subTitle" idx="3"/>
          </p:nvPr>
        </p:nvSpPr>
        <p:spPr>
          <a:xfrm>
            <a:off x="285750" y="4200525"/>
            <a:ext cx="3600450" cy="428625"/>
          </a:xfrm>
          <a:prstGeom prst="rect">
            <a:avLst/>
          </a:prstGeom>
          <a:noFill/>
          <a:ln>
            <a:noFill/>
          </a:ln>
        </p:spPr>
        <p:txBody>
          <a:bodyPr spcFirstLastPara="1" wrap="square" lIns="0" tIns="0" rIns="0" bIns="0" anchor="t" anchorCtr="0">
            <a:noAutofit/>
          </a:bodyPr>
          <a:lstStyle>
            <a:lvl1pPr marR="0" lvl="0" algn="l" rtl="0">
              <a:lnSpc>
                <a:spcPct val="100000"/>
              </a:lnSpc>
              <a:spcBef>
                <a:spcPts val="900"/>
              </a:spcBef>
              <a:spcAft>
                <a:spcPts val="0"/>
              </a:spcAft>
              <a:buClr>
                <a:schemeClr val="accent3"/>
              </a:buClr>
              <a:buSzPts val="1800"/>
              <a:buFont typeface="Arial"/>
              <a:buNone/>
              <a:defRPr sz="1350" b="0" i="0" u="none" strike="noStrike" cap="none">
                <a:solidFill>
                  <a:schemeClr val="accent3"/>
                </a:solidFill>
                <a:latin typeface="Arial"/>
                <a:ea typeface="Arial"/>
                <a:cs typeface="Arial"/>
                <a:sym typeface="Arial"/>
              </a:defRPr>
            </a:lvl1pPr>
            <a:lvl2pPr marR="0" lvl="1" algn="ctr"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3pPr>
            <a:lvl4pPr marR="0" lvl="3"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endParaRPr/>
          </a:p>
        </p:txBody>
      </p:sp>
      <p:sp>
        <p:nvSpPr>
          <p:cNvPr id="148" name="Google Shape;148;p34"/>
          <p:cNvSpPr/>
          <p:nvPr/>
        </p:nvSpPr>
        <p:spPr>
          <a:xfrm>
            <a:off x="285750" y="2871788"/>
            <a:ext cx="342900" cy="85725"/>
          </a:xfrm>
          <a:prstGeom prst="rect">
            <a:avLst/>
          </a:prstGeom>
          <a:solidFill>
            <a:schemeClr val="accent3"/>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accent6"/>
              </a:solidFill>
              <a:latin typeface="Arial"/>
              <a:ea typeface="Arial"/>
              <a:cs typeface="Arial"/>
              <a:sym typeface="Arial"/>
            </a:endParaRPr>
          </a:p>
        </p:txBody>
      </p:sp>
    </p:spTree>
    <p:extLst>
      <p:ext uri="{BB962C8B-B14F-4D97-AF65-F5344CB8AC3E}">
        <p14:creationId xmlns:p14="http://schemas.microsoft.com/office/powerpoint/2010/main" val="31237591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Divider purple">
  <p:cSld name="Divider purple">
    <p:bg>
      <p:bgPr>
        <a:blipFill>
          <a:blip r:embed="rId2">
            <a:alphaModFix/>
          </a:blip>
          <a:stretch>
            <a:fillRect/>
          </a:stretch>
        </a:blipFill>
        <a:effectLst/>
      </p:bgPr>
    </p:bg>
    <p:spTree>
      <p:nvGrpSpPr>
        <p:cNvPr id="1" name="Shape 149"/>
        <p:cNvGrpSpPr/>
        <p:nvPr/>
      </p:nvGrpSpPr>
      <p:grpSpPr>
        <a:xfrm>
          <a:off x="0" y="0"/>
          <a:ext cx="0" cy="0"/>
          <a:chOff x="0" y="0"/>
          <a:chExt cx="0" cy="0"/>
        </a:xfrm>
      </p:grpSpPr>
      <p:pic>
        <p:nvPicPr>
          <p:cNvPr id="150" name="Google Shape;150;p35"/>
          <p:cNvPicPr preferRelativeResize="0"/>
          <p:nvPr/>
        </p:nvPicPr>
        <p:blipFill rotWithShape="1">
          <a:blip r:embed="rId3">
            <a:alphaModFix/>
          </a:blip>
          <a:srcRect/>
          <a:stretch/>
        </p:blipFill>
        <p:spPr>
          <a:xfrm>
            <a:off x="7802312" y="4838808"/>
            <a:ext cx="1078986" cy="140268"/>
          </a:xfrm>
          <a:prstGeom prst="rect">
            <a:avLst/>
          </a:prstGeom>
          <a:noFill/>
          <a:ln>
            <a:noFill/>
          </a:ln>
        </p:spPr>
      </p:pic>
      <p:sp>
        <p:nvSpPr>
          <p:cNvPr id="151" name="Google Shape;151;p35"/>
          <p:cNvSpPr txBox="1">
            <a:spLocks noGrp="1"/>
          </p:cNvSpPr>
          <p:nvPr>
            <p:ph type="title"/>
          </p:nvPr>
        </p:nvSpPr>
        <p:spPr>
          <a:xfrm>
            <a:off x="285750" y="3818473"/>
            <a:ext cx="6000750" cy="560923"/>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rgbClr val="DEDDFF"/>
              </a:buClr>
              <a:buSzPts val="5400"/>
              <a:buFont typeface="Arial"/>
              <a:buNone/>
              <a:defRPr sz="4050" b="0" i="0" u="none" strike="noStrike" cap="none">
                <a:solidFill>
                  <a:srgbClr val="DEDD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52" name="Google Shape;152;p35"/>
          <p:cNvSpPr/>
          <p:nvPr/>
        </p:nvSpPr>
        <p:spPr>
          <a:xfrm>
            <a:off x="285750" y="300038"/>
            <a:ext cx="342900" cy="85725"/>
          </a:xfrm>
          <a:prstGeom prst="rect">
            <a:avLst/>
          </a:prstGeom>
          <a:solidFill>
            <a:srgbClr val="8E5CEF"/>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dk2"/>
              </a:solidFill>
              <a:latin typeface="Arial"/>
              <a:ea typeface="Arial"/>
              <a:cs typeface="Arial"/>
              <a:sym typeface="Arial"/>
            </a:endParaRPr>
          </a:p>
        </p:txBody>
      </p:sp>
      <p:sp>
        <p:nvSpPr>
          <p:cNvPr id="153" name="Google Shape;153;p35"/>
          <p:cNvSpPr txBox="1">
            <a:spLocks noGrp="1"/>
          </p:cNvSpPr>
          <p:nvPr>
            <p:ph type="body" idx="1"/>
          </p:nvPr>
        </p:nvSpPr>
        <p:spPr>
          <a:xfrm>
            <a:off x="800100" y="262109"/>
            <a:ext cx="5486401" cy="264175"/>
          </a:xfrm>
          <a:prstGeom prst="rect">
            <a:avLst/>
          </a:prstGeom>
          <a:noFill/>
          <a:ln>
            <a:noFill/>
          </a:ln>
        </p:spPr>
        <p:txBody>
          <a:bodyPr spcFirstLastPara="1" wrap="square" lIns="0" tIns="0" rIns="0" bIns="0" anchor="t" anchorCtr="0">
            <a:spAutoFit/>
          </a:bodyPr>
          <a:lstStyle>
            <a:lvl1pPr marL="342900" marR="0" lvl="0" indent="-171450" algn="l" rtl="0">
              <a:lnSpc>
                <a:spcPct val="100000"/>
              </a:lnSpc>
              <a:spcBef>
                <a:spcPts val="750"/>
              </a:spcBef>
              <a:spcAft>
                <a:spcPts val="0"/>
              </a:spcAft>
              <a:buClr>
                <a:schemeClr val="dk2"/>
              </a:buClr>
              <a:buSzPts val="1400"/>
              <a:buFont typeface="Arial"/>
              <a:buNone/>
              <a:defRPr sz="1050" b="0" i="0" u="none" strike="noStrike" cap="none">
                <a:solidFill>
                  <a:schemeClr val="dk2"/>
                </a:solidFill>
                <a:latin typeface="Arial"/>
                <a:ea typeface="Arial"/>
                <a:cs typeface="Arial"/>
                <a:sym typeface="Arial"/>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Arial"/>
                <a:ea typeface="Arial"/>
                <a:cs typeface="Arial"/>
                <a:sym typeface="Arial"/>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5671155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Divider purple2">
  <p:cSld name="Divider purple2">
    <p:bg>
      <p:bgPr>
        <a:blipFill>
          <a:blip r:embed="rId2">
            <a:alphaModFix/>
          </a:blip>
          <a:stretch>
            <a:fillRect/>
          </a:stretch>
        </a:blipFill>
        <a:effectLst/>
      </p:bgPr>
    </p:bg>
    <p:spTree>
      <p:nvGrpSpPr>
        <p:cNvPr id="1" name="Shape 154"/>
        <p:cNvGrpSpPr/>
        <p:nvPr/>
      </p:nvGrpSpPr>
      <p:grpSpPr>
        <a:xfrm>
          <a:off x="0" y="0"/>
          <a:ext cx="0" cy="0"/>
          <a:chOff x="0" y="0"/>
          <a:chExt cx="0" cy="0"/>
        </a:xfrm>
      </p:grpSpPr>
      <p:pic>
        <p:nvPicPr>
          <p:cNvPr id="155" name="Google Shape;155;p36"/>
          <p:cNvPicPr preferRelativeResize="0"/>
          <p:nvPr/>
        </p:nvPicPr>
        <p:blipFill rotWithShape="1">
          <a:blip r:embed="rId3">
            <a:alphaModFix/>
          </a:blip>
          <a:srcRect/>
          <a:stretch/>
        </p:blipFill>
        <p:spPr>
          <a:xfrm>
            <a:off x="7802312" y="4838808"/>
            <a:ext cx="1078986" cy="140268"/>
          </a:xfrm>
          <a:prstGeom prst="rect">
            <a:avLst/>
          </a:prstGeom>
          <a:noFill/>
          <a:ln>
            <a:noFill/>
          </a:ln>
        </p:spPr>
      </p:pic>
      <p:sp>
        <p:nvSpPr>
          <p:cNvPr id="156" name="Google Shape;156;p36"/>
          <p:cNvSpPr txBox="1">
            <a:spLocks noGrp="1"/>
          </p:cNvSpPr>
          <p:nvPr>
            <p:ph type="title"/>
          </p:nvPr>
        </p:nvSpPr>
        <p:spPr>
          <a:xfrm>
            <a:off x="285750" y="3818473"/>
            <a:ext cx="4286250" cy="560923"/>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rgbClr val="DEDDFF"/>
              </a:buClr>
              <a:buSzPts val="5400"/>
              <a:buFont typeface="Arial"/>
              <a:buNone/>
              <a:defRPr sz="4050" b="0" i="0" u="none" strike="noStrike" cap="none">
                <a:solidFill>
                  <a:srgbClr val="DEDD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57" name="Google Shape;157;p36"/>
          <p:cNvSpPr/>
          <p:nvPr/>
        </p:nvSpPr>
        <p:spPr>
          <a:xfrm>
            <a:off x="285750" y="300038"/>
            <a:ext cx="303712" cy="85725"/>
          </a:xfrm>
          <a:prstGeom prst="rect">
            <a:avLst/>
          </a:prstGeom>
          <a:solidFill>
            <a:srgbClr val="8E5CEF"/>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dk2"/>
              </a:solidFill>
              <a:latin typeface="Arial"/>
              <a:ea typeface="Arial"/>
              <a:cs typeface="Arial"/>
              <a:sym typeface="Arial"/>
            </a:endParaRPr>
          </a:p>
        </p:txBody>
      </p:sp>
      <p:sp>
        <p:nvSpPr>
          <p:cNvPr id="158" name="Google Shape;158;p36"/>
          <p:cNvSpPr txBox="1">
            <a:spLocks noGrp="1"/>
          </p:cNvSpPr>
          <p:nvPr>
            <p:ph type="body" idx="1"/>
          </p:nvPr>
        </p:nvSpPr>
        <p:spPr>
          <a:xfrm>
            <a:off x="800100" y="262109"/>
            <a:ext cx="3729038" cy="264175"/>
          </a:xfrm>
          <a:prstGeom prst="rect">
            <a:avLst/>
          </a:prstGeom>
          <a:noFill/>
          <a:ln>
            <a:noFill/>
          </a:ln>
        </p:spPr>
        <p:txBody>
          <a:bodyPr spcFirstLastPara="1" wrap="square" lIns="0" tIns="0" rIns="0" bIns="0" anchor="t" anchorCtr="0">
            <a:spAutoFit/>
          </a:bodyPr>
          <a:lstStyle>
            <a:lvl1pPr marL="342900" marR="0" lvl="0" indent="-171450" algn="l" rtl="0">
              <a:lnSpc>
                <a:spcPct val="100000"/>
              </a:lnSpc>
              <a:spcBef>
                <a:spcPts val="750"/>
              </a:spcBef>
              <a:spcAft>
                <a:spcPts val="0"/>
              </a:spcAft>
              <a:buClr>
                <a:schemeClr val="dk2"/>
              </a:buClr>
              <a:buSzPts val="1400"/>
              <a:buFont typeface="Arial"/>
              <a:buNone/>
              <a:defRPr sz="1050" b="0" i="0" u="none" strike="noStrike" cap="none">
                <a:solidFill>
                  <a:schemeClr val="dk2"/>
                </a:solidFill>
                <a:latin typeface="Arial"/>
                <a:ea typeface="Arial"/>
                <a:cs typeface="Arial"/>
                <a:sym typeface="Arial"/>
              </a:defRPr>
            </a:lvl1pPr>
            <a:lvl2pPr marL="685800" marR="0" lvl="1" indent="-171450"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Arial"/>
                <a:ea typeface="Arial"/>
                <a:cs typeface="Arial"/>
                <a:sym typeface="Arial"/>
              </a:defRPr>
            </a:lvl2pPr>
            <a:lvl3pPr marL="1028700" marR="0" lvl="2" indent="-171450"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3pPr>
            <a:lvl4pPr marL="1371600" marR="0" lvl="3"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4pPr>
            <a:lvl5pPr marL="1714500" marR="0" lvl="4" indent="-171450" algn="l"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707957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vider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5" name="Title 1">
            <a:extLst>
              <a:ext uri="{FF2B5EF4-FFF2-40B4-BE49-F238E27FC236}">
                <a16:creationId xmlns:a16="http://schemas.microsoft.com/office/drawing/2014/main" id="{D7D3C83F-1685-4A4A-8993-74D3219027D6}"/>
              </a:ext>
            </a:extLst>
          </p:cNvPr>
          <p:cNvSpPr>
            <a:spLocks noGrp="1"/>
          </p:cNvSpPr>
          <p:nvPr>
            <p:ph type="title"/>
          </p:nvPr>
        </p:nvSpPr>
        <p:spPr>
          <a:xfrm>
            <a:off x="285750" y="3257550"/>
            <a:ext cx="6000750" cy="1121846"/>
          </a:xfrm>
          <a:prstGeom prst="rect">
            <a:avLst/>
          </a:prstGeom>
        </p:spPr>
        <p:txBody>
          <a:bodyPr wrap="square" lIns="0" tIns="0" rIns="0" bIns="0" anchor="b" anchorCtr="0">
            <a:spAutoFit/>
          </a:bodyPr>
          <a:lstStyle>
            <a:lvl1pPr>
              <a:defRPr lang="en-US" sz="4050" dirty="0">
                <a:solidFill>
                  <a:srgbClr val="E4FFD6"/>
                </a:solidFill>
              </a:defRPr>
            </a:lvl1pPr>
          </a:lstStyle>
          <a:p>
            <a:pPr lvl="0"/>
            <a:r>
              <a:rPr lang="en-US"/>
              <a:t>Click to edit Master title style</a:t>
            </a:r>
          </a:p>
        </p:txBody>
      </p:sp>
      <p:sp>
        <p:nvSpPr>
          <p:cNvPr id="107" name="Rectangle 106">
            <a:extLst>
              <a:ext uri="{FF2B5EF4-FFF2-40B4-BE49-F238E27FC236}">
                <a16:creationId xmlns:a16="http://schemas.microsoft.com/office/drawing/2014/main" id="{8AEE0513-2CC5-4407-B582-332F61D61C1B}"/>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rgbClr val="35CD5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108" name="Text Placeholder 2">
            <a:extLst>
              <a:ext uri="{FF2B5EF4-FFF2-40B4-BE49-F238E27FC236}">
                <a16:creationId xmlns:a16="http://schemas.microsoft.com/office/drawing/2014/main" id="{581EB6DF-C2AD-463C-A014-FD1AA6D95B2B}"/>
              </a:ext>
            </a:extLst>
          </p:cNvPr>
          <p:cNvSpPr>
            <a:spLocks noGrp="1"/>
          </p:cNvSpPr>
          <p:nvPr>
            <p:ph type="body" sz="quarter" idx="10"/>
          </p:nvPr>
        </p:nvSpPr>
        <p:spPr>
          <a:xfrm>
            <a:off x="800100" y="262109"/>
            <a:ext cx="5486401" cy="161583"/>
          </a:xfrm>
          <a:prstGeom prst="rect">
            <a:avLst/>
          </a:prstGeom>
        </p:spPr>
        <p:txBody>
          <a:bodyPr lIns="0" tIns="0" rIns="0" bIns="0">
            <a:spAutoFit/>
          </a:bodyPr>
          <a:lstStyle>
            <a:lvl1pPr marL="0" indent="0">
              <a:lnSpc>
                <a:spcPct val="100000"/>
              </a:lnSpc>
              <a:buNone/>
              <a:defRPr sz="1050" cap="all" spc="225" baseline="0">
                <a:solidFill>
                  <a:schemeClr val="tx2"/>
                </a:solidFill>
              </a:defRPr>
            </a:lvl1pPr>
            <a:lvl2pPr marL="342892" indent="0">
              <a:buNone/>
              <a:defRPr/>
            </a:lvl2pPr>
            <a:lvl3pPr marL="685783" indent="0">
              <a:buNone/>
              <a:defRPr/>
            </a:lvl3pPr>
            <a:lvl4pPr marL="1028675" indent="0">
              <a:buNone/>
              <a:defRPr/>
            </a:lvl4pPr>
            <a:lvl5pPr marL="1371566" indent="0">
              <a:buNone/>
              <a:defRPr/>
            </a:lvl5pPr>
          </a:lstStyle>
          <a:p>
            <a:pPr lvl="0"/>
            <a:r>
              <a:rPr lang="en-US"/>
              <a:t>Click to edit Master text styles</a:t>
            </a:r>
          </a:p>
        </p:txBody>
      </p:sp>
    </p:spTree>
    <p:extLst>
      <p:ext uri="{BB962C8B-B14F-4D97-AF65-F5344CB8AC3E}">
        <p14:creationId xmlns:p14="http://schemas.microsoft.com/office/powerpoint/2010/main" val="1813015717"/>
      </p:ext>
    </p:extLst>
  </p:cSld>
  <p:clrMapOvr>
    <a:masterClrMapping/>
  </p:clrMapOvr>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ide bar purple">
  <p:cSld name="Side bar purple">
    <p:bg>
      <p:bgPr>
        <a:blipFill>
          <a:blip r:embed="rId2">
            <a:alphaModFix/>
          </a:blip>
          <a:stretch>
            <a:fillRect/>
          </a:stretch>
        </a:blipFill>
        <a:effectLst/>
      </p:bgPr>
    </p:bg>
    <p:spTree>
      <p:nvGrpSpPr>
        <p:cNvPr id="1" name="Shape 159"/>
        <p:cNvGrpSpPr/>
        <p:nvPr/>
      </p:nvGrpSpPr>
      <p:grpSpPr>
        <a:xfrm>
          <a:off x="0" y="0"/>
          <a:ext cx="0" cy="0"/>
          <a:chOff x="0" y="0"/>
          <a:chExt cx="0" cy="0"/>
        </a:xfrm>
      </p:grpSpPr>
      <p:sp>
        <p:nvSpPr>
          <p:cNvPr id="160" name="Google Shape;160;p37"/>
          <p:cNvSpPr txBox="1">
            <a:spLocks noGrp="1"/>
          </p:cNvSpPr>
          <p:nvPr>
            <p:ph type="title"/>
          </p:nvPr>
        </p:nvSpPr>
        <p:spPr>
          <a:xfrm>
            <a:off x="288658" y="600076"/>
            <a:ext cx="1711592" cy="33239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rgbClr val="DEDDFF"/>
              </a:buClr>
              <a:buSzPts val="3200"/>
              <a:buFont typeface="Arial"/>
              <a:buNone/>
              <a:defRPr sz="2400" b="0" i="0" u="none" strike="noStrike" cap="none">
                <a:solidFill>
                  <a:srgbClr val="DEDD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61" name="Google Shape;161;p37"/>
          <p:cNvSpPr txBox="1">
            <a:spLocks noGrp="1"/>
          </p:cNvSpPr>
          <p:nvPr>
            <p:ph type="body" idx="1"/>
          </p:nvPr>
        </p:nvSpPr>
        <p:spPr>
          <a:xfrm>
            <a:off x="2600325" y="300038"/>
            <a:ext cx="6257925" cy="4371975"/>
          </a:xfrm>
          <a:prstGeom prst="rect">
            <a:avLst/>
          </a:prstGeom>
          <a:noFill/>
          <a:ln>
            <a:noFill/>
          </a:ln>
        </p:spPr>
        <p:txBody>
          <a:bodyPr spcFirstLastPara="1" wrap="square" lIns="0" tIns="0" rIns="0" bIns="0" anchor="ctr" anchorCtr="0">
            <a:noAutofit/>
          </a:bodyPr>
          <a:lstStyle>
            <a:lvl1pPr marL="342900" marR="0" lvl="0" indent="-285750" algn="l" rtl="0">
              <a:lnSpc>
                <a:spcPct val="100000"/>
              </a:lnSpc>
              <a:spcBef>
                <a:spcPts val="900"/>
              </a:spcBef>
              <a:spcAft>
                <a:spcPts val="0"/>
              </a:spcAft>
              <a:buClr>
                <a:srgbClr val="808080"/>
              </a:buClr>
              <a:buSzPts val="2400"/>
              <a:buFont typeface="Arial"/>
              <a:buChar char="•"/>
              <a:defRPr sz="1800" b="0" i="0" u="none" strike="noStrike" cap="none">
                <a:solidFill>
                  <a:schemeClr val="lt2"/>
                </a:solidFill>
                <a:latin typeface="Arial"/>
                <a:ea typeface="Arial"/>
                <a:cs typeface="Arial"/>
                <a:sym typeface="Arial"/>
              </a:defRPr>
            </a:lvl1pPr>
            <a:lvl2pPr marL="685800" marR="0" lvl="1" indent="-257175" algn="l" rtl="0">
              <a:lnSpc>
                <a:spcPct val="100000"/>
              </a:lnSpc>
              <a:spcBef>
                <a:spcPts val="450"/>
              </a:spcBef>
              <a:spcAft>
                <a:spcPts val="0"/>
              </a:spcAft>
              <a:buClr>
                <a:srgbClr val="808080"/>
              </a:buClr>
              <a:buSzPts val="1800"/>
              <a:buFont typeface="Arial"/>
              <a:buChar char="–"/>
              <a:defRPr sz="1350" b="0" i="0" u="none" strike="noStrike" cap="none">
                <a:solidFill>
                  <a:schemeClr val="lt2"/>
                </a:solidFill>
                <a:latin typeface="Arial"/>
                <a:ea typeface="Arial"/>
                <a:cs typeface="Arial"/>
                <a:sym typeface="Arial"/>
              </a:defRPr>
            </a:lvl2pPr>
            <a:lvl3pPr marL="1028700" marR="0" lvl="2" indent="-238125" algn="l" rtl="0">
              <a:lnSpc>
                <a:spcPct val="100000"/>
              </a:lnSpc>
              <a:spcBef>
                <a:spcPts val="450"/>
              </a:spcBef>
              <a:spcAft>
                <a:spcPts val="0"/>
              </a:spcAft>
              <a:buClr>
                <a:srgbClr val="808080"/>
              </a:buClr>
              <a:buSzPts val="1400"/>
              <a:buFont typeface="Arial"/>
              <a:buChar char="▪"/>
              <a:defRPr sz="1050" b="0" i="0" u="none" strike="noStrike" cap="none">
                <a:solidFill>
                  <a:schemeClr val="lt2"/>
                </a:solidFill>
                <a:latin typeface="Arial"/>
                <a:ea typeface="Arial"/>
                <a:cs typeface="Arial"/>
                <a:sym typeface="Arial"/>
              </a:defRPr>
            </a:lvl3pPr>
            <a:lvl4pPr marL="1371600" marR="0" lvl="3" indent="-228600" algn="l" rtl="0">
              <a:lnSpc>
                <a:spcPct val="100000"/>
              </a:lnSpc>
              <a:spcBef>
                <a:spcPts val="300"/>
              </a:spcBef>
              <a:spcAft>
                <a:spcPts val="0"/>
              </a:spcAft>
              <a:buClr>
                <a:srgbClr val="4DACFA"/>
              </a:buClr>
              <a:buSzPts val="1200"/>
              <a:buFont typeface="Arial"/>
              <a:buChar char="•"/>
              <a:defRPr sz="900" b="0" i="0" u="none" strike="noStrike" cap="none">
                <a:solidFill>
                  <a:schemeClr val="dk1"/>
                </a:solidFill>
                <a:latin typeface="Arial"/>
                <a:ea typeface="Arial"/>
                <a:cs typeface="Arial"/>
                <a:sym typeface="Arial"/>
              </a:defRPr>
            </a:lvl4pPr>
            <a:lvl5pPr marL="1714500" marR="0" lvl="4" indent="-228600" algn="l" rtl="0">
              <a:lnSpc>
                <a:spcPct val="100000"/>
              </a:lnSpc>
              <a:spcBef>
                <a:spcPts val="300"/>
              </a:spcBef>
              <a:spcAft>
                <a:spcPts val="0"/>
              </a:spcAft>
              <a:buClr>
                <a:srgbClr val="4DACFA"/>
              </a:buClr>
              <a:buSzPts val="1200"/>
              <a:buFont typeface="Arial"/>
              <a:buChar char="•"/>
              <a:defRPr sz="900" b="0" i="0" u="none" strike="noStrike" cap="none">
                <a:solidFill>
                  <a:schemeClr val="dk1"/>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62" name="Google Shape;162;p37"/>
          <p:cNvSpPr/>
          <p:nvPr/>
        </p:nvSpPr>
        <p:spPr>
          <a:xfrm>
            <a:off x="293792" y="300038"/>
            <a:ext cx="342900" cy="85725"/>
          </a:xfrm>
          <a:prstGeom prst="rect">
            <a:avLst/>
          </a:prstGeom>
          <a:solidFill>
            <a:srgbClr val="AA96FA"/>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dk2"/>
              </a:solidFill>
              <a:latin typeface="Arial"/>
              <a:ea typeface="Arial"/>
              <a:cs typeface="Arial"/>
              <a:sym typeface="Arial"/>
            </a:endParaRPr>
          </a:p>
        </p:txBody>
      </p:sp>
      <p:sp>
        <p:nvSpPr>
          <p:cNvPr id="163" name="Google Shape;163;p37"/>
          <p:cNvSpPr txBox="1">
            <a:spLocks noGrp="1"/>
          </p:cNvSpPr>
          <p:nvPr>
            <p:ph type="subTitle" idx="2"/>
          </p:nvPr>
        </p:nvSpPr>
        <p:spPr>
          <a:xfrm>
            <a:off x="289171" y="1885950"/>
            <a:ext cx="1711205" cy="2786063"/>
          </a:xfrm>
          <a:prstGeom prst="rect">
            <a:avLst/>
          </a:prstGeom>
          <a:noFill/>
          <a:ln>
            <a:noFill/>
          </a:ln>
        </p:spPr>
        <p:txBody>
          <a:bodyPr spcFirstLastPara="1" wrap="square" lIns="0" tIns="0" rIns="0" bIns="0" anchor="t" anchorCtr="0">
            <a:noAutofit/>
          </a:bodyPr>
          <a:lstStyle>
            <a:lvl1pPr marR="0" lvl="0" algn="l" rtl="0">
              <a:lnSpc>
                <a:spcPct val="100000"/>
              </a:lnSpc>
              <a:spcBef>
                <a:spcPts val="900"/>
              </a:spcBef>
              <a:spcAft>
                <a:spcPts val="0"/>
              </a:spcAft>
              <a:buClr>
                <a:srgbClr val="BEAFFF"/>
              </a:buClr>
              <a:buSzPts val="1600"/>
              <a:buFont typeface="Arial"/>
              <a:buNone/>
              <a:defRPr sz="1200" b="0" i="0" u="none" strike="noStrike" cap="none">
                <a:solidFill>
                  <a:srgbClr val="BEAFFF"/>
                </a:solidFill>
                <a:latin typeface="Arial"/>
                <a:ea typeface="Arial"/>
                <a:cs typeface="Arial"/>
                <a:sym typeface="Arial"/>
              </a:defRPr>
            </a:lvl1pPr>
            <a:lvl2pPr marR="0" lvl="1" algn="ctr"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3pPr>
            <a:lvl4pPr marR="0" lvl="3"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8221873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ide bar purple w/photo">
  <p:cSld name="Side bar purple w/photo">
    <p:bg>
      <p:bgPr>
        <a:blipFill>
          <a:blip r:embed="rId2">
            <a:alphaModFix/>
          </a:blip>
          <a:stretch>
            <a:fillRect/>
          </a:stretch>
        </a:blipFill>
        <a:effectLst/>
      </p:bgPr>
    </p:bg>
    <p:spTree>
      <p:nvGrpSpPr>
        <p:cNvPr id="1" name="Shape 164"/>
        <p:cNvGrpSpPr/>
        <p:nvPr/>
      </p:nvGrpSpPr>
      <p:grpSpPr>
        <a:xfrm>
          <a:off x="0" y="0"/>
          <a:ext cx="0" cy="0"/>
          <a:chOff x="0" y="0"/>
          <a:chExt cx="0" cy="0"/>
        </a:xfrm>
      </p:grpSpPr>
      <p:sp>
        <p:nvSpPr>
          <p:cNvPr id="165" name="Google Shape;165;p38"/>
          <p:cNvSpPr txBox="1">
            <a:spLocks noGrp="1"/>
          </p:cNvSpPr>
          <p:nvPr>
            <p:ph type="title"/>
          </p:nvPr>
        </p:nvSpPr>
        <p:spPr>
          <a:xfrm>
            <a:off x="288658" y="600076"/>
            <a:ext cx="1711592" cy="33239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rgbClr val="DEDDFF"/>
              </a:buClr>
              <a:buSzPts val="3200"/>
              <a:buFont typeface="Arial"/>
              <a:buNone/>
              <a:defRPr sz="2400" b="0" i="0" u="none" strike="noStrike" cap="none">
                <a:solidFill>
                  <a:srgbClr val="DEDD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66" name="Google Shape;166;p38"/>
          <p:cNvSpPr/>
          <p:nvPr/>
        </p:nvSpPr>
        <p:spPr>
          <a:xfrm>
            <a:off x="293792" y="300038"/>
            <a:ext cx="342900" cy="85725"/>
          </a:xfrm>
          <a:prstGeom prst="rect">
            <a:avLst/>
          </a:prstGeom>
          <a:solidFill>
            <a:srgbClr val="AA96FA"/>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dk2"/>
              </a:solidFill>
              <a:latin typeface="Arial"/>
              <a:ea typeface="Arial"/>
              <a:cs typeface="Arial"/>
              <a:sym typeface="Arial"/>
            </a:endParaRPr>
          </a:p>
        </p:txBody>
      </p:sp>
      <p:sp>
        <p:nvSpPr>
          <p:cNvPr id="167" name="Google Shape;167;p38"/>
          <p:cNvSpPr txBox="1">
            <a:spLocks noGrp="1"/>
          </p:cNvSpPr>
          <p:nvPr>
            <p:ph type="subTitle" idx="1"/>
          </p:nvPr>
        </p:nvSpPr>
        <p:spPr>
          <a:xfrm>
            <a:off x="289171" y="1885950"/>
            <a:ext cx="1711205" cy="2786063"/>
          </a:xfrm>
          <a:prstGeom prst="rect">
            <a:avLst/>
          </a:prstGeom>
          <a:noFill/>
          <a:ln>
            <a:noFill/>
          </a:ln>
        </p:spPr>
        <p:txBody>
          <a:bodyPr spcFirstLastPara="1" wrap="square" lIns="0" tIns="0" rIns="0" bIns="0" anchor="t" anchorCtr="0">
            <a:noAutofit/>
          </a:bodyPr>
          <a:lstStyle>
            <a:lvl1pPr marR="0" lvl="0" algn="l" rtl="0">
              <a:lnSpc>
                <a:spcPct val="100000"/>
              </a:lnSpc>
              <a:spcBef>
                <a:spcPts val="900"/>
              </a:spcBef>
              <a:spcAft>
                <a:spcPts val="0"/>
              </a:spcAft>
              <a:buClr>
                <a:srgbClr val="BEAFFF"/>
              </a:buClr>
              <a:buSzPts val="1600"/>
              <a:buFont typeface="Arial"/>
              <a:buNone/>
              <a:defRPr sz="1200" b="0" i="0" u="none" strike="noStrike" cap="none">
                <a:solidFill>
                  <a:srgbClr val="BEAFFF"/>
                </a:solidFill>
                <a:latin typeface="Arial"/>
                <a:ea typeface="Arial"/>
                <a:cs typeface="Arial"/>
                <a:sym typeface="Arial"/>
              </a:defRPr>
            </a:lvl1pPr>
            <a:lvl2pPr marR="0" lvl="1" algn="ctr"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3pPr>
            <a:lvl4pPr marR="0" lvl="3"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endParaRPr/>
          </a:p>
        </p:txBody>
      </p:sp>
      <p:sp>
        <p:nvSpPr>
          <p:cNvPr id="168" name="Google Shape;168;p38"/>
          <p:cNvSpPr>
            <a:spLocks noGrp="1"/>
          </p:cNvSpPr>
          <p:nvPr>
            <p:ph type="pic" idx="2"/>
          </p:nvPr>
        </p:nvSpPr>
        <p:spPr>
          <a:xfrm>
            <a:off x="2257425" y="0"/>
            <a:ext cx="6886575" cy="5143500"/>
          </a:xfrm>
          <a:prstGeom prst="rect">
            <a:avLst/>
          </a:prstGeom>
          <a:noFill/>
          <a:ln>
            <a:noFill/>
          </a:ln>
        </p:spPr>
      </p:sp>
    </p:spTree>
    <p:extLst>
      <p:ext uri="{BB962C8B-B14F-4D97-AF65-F5344CB8AC3E}">
        <p14:creationId xmlns:p14="http://schemas.microsoft.com/office/powerpoint/2010/main" val="28390038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op bar purple">
  <p:cSld name="Top bar purple">
    <p:bg>
      <p:bgPr>
        <a:solidFill>
          <a:schemeClr val="dk2"/>
        </a:solidFill>
        <a:effectLst/>
      </p:bgPr>
    </p:bg>
    <p:spTree>
      <p:nvGrpSpPr>
        <p:cNvPr id="1" name="Shape 169"/>
        <p:cNvGrpSpPr/>
        <p:nvPr/>
      </p:nvGrpSpPr>
      <p:grpSpPr>
        <a:xfrm>
          <a:off x="0" y="0"/>
          <a:ext cx="0" cy="0"/>
          <a:chOff x="0" y="0"/>
          <a:chExt cx="0" cy="0"/>
        </a:xfrm>
      </p:grpSpPr>
      <p:sp>
        <p:nvSpPr>
          <p:cNvPr id="170" name="Google Shape;170;p39"/>
          <p:cNvSpPr/>
          <p:nvPr/>
        </p:nvSpPr>
        <p:spPr>
          <a:xfrm>
            <a:off x="0" y="0"/>
            <a:ext cx="9144000" cy="2571750"/>
          </a:xfrm>
          <a:prstGeom prst="rect">
            <a:avLst/>
          </a:prstGeom>
          <a:solidFill>
            <a:srgbClr val="2A145A"/>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825" b="0" i="0" u="none" strike="noStrike" cap="none">
              <a:solidFill>
                <a:schemeClr val="lt2"/>
              </a:solidFill>
              <a:latin typeface="Arial"/>
              <a:ea typeface="Arial"/>
              <a:cs typeface="Arial"/>
              <a:sym typeface="Arial"/>
            </a:endParaRPr>
          </a:p>
        </p:txBody>
      </p:sp>
      <p:sp>
        <p:nvSpPr>
          <p:cNvPr id="171" name="Google Shape;171;p39"/>
          <p:cNvSpPr txBox="1">
            <a:spLocks noGrp="1"/>
          </p:cNvSpPr>
          <p:nvPr>
            <p:ph type="title"/>
          </p:nvPr>
        </p:nvSpPr>
        <p:spPr>
          <a:xfrm>
            <a:off x="285750" y="600075"/>
            <a:ext cx="3000375" cy="33239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2"/>
              </a:buClr>
              <a:buSzPts val="3200"/>
              <a:buFont typeface="Arial"/>
              <a:buNone/>
              <a:defRPr sz="24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72" name="Google Shape;172;p39"/>
          <p:cNvSpPr/>
          <p:nvPr/>
        </p:nvSpPr>
        <p:spPr>
          <a:xfrm>
            <a:off x="285750" y="300038"/>
            <a:ext cx="342900" cy="85725"/>
          </a:xfrm>
          <a:prstGeom prst="rect">
            <a:avLst/>
          </a:prstGeom>
          <a:solidFill>
            <a:srgbClr val="8E5CEF"/>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dk2"/>
              </a:solidFill>
              <a:latin typeface="Arial"/>
              <a:ea typeface="Arial"/>
              <a:cs typeface="Arial"/>
              <a:sym typeface="Arial"/>
            </a:endParaRPr>
          </a:p>
        </p:txBody>
      </p:sp>
      <p:sp>
        <p:nvSpPr>
          <p:cNvPr id="173" name="Google Shape;173;p39"/>
          <p:cNvSpPr txBox="1">
            <a:spLocks noGrp="1"/>
          </p:cNvSpPr>
          <p:nvPr>
            <p:ph type="body" idx="1"/>
          </p:nvPr>
        </p:nvSpPr>
        <p:spPr>
          <a:xfrm>
            <a:off x="3328988" y="1671638"/>
            <a:ext cx="2486025" cy="2486025"/>
          </a:xfrm>
          <a:prstGeom prst="rect">
            <a:avLst/>
          </a:prstGeom>
          <a:solidFill>
            <a:srgbClr val="DEDDFF"/>
          </a:solidFill>
          <a:ln>
            <a:noFill/>
          </a:ln>
        </p:spPr>
        <p:txBody>
          <a:bodyPr spcFirstLastPara="1" wrap="square" lIns="91425" tIns="91425" rIns="91425" bIns="91425" anchor="ctr" anchorCtr="0">
            <a:noAutofit/>
          </a:bodyPr>
          <a:lstStyle>
            <a:lvl1pPr marL="342900" marR="0" lvl="0" indent="-171450" algn="ctr" rtl="0">
              <a:lnSpc>
                <a:spcPct val="90000"/>
              </a:lnSpc>
              <a:spcBef>
                <a:spcPts val="750"/>
              </a:spcBef>
              <a:spcAft>
                <a:spcPts val="0"/>
              </a:spcAft>
              <a:buClr>
                <a:schemeClr val="lt2"/>
              </a:buClr>
              <a:buSzPts val="1800"/>
              <a:buFont typeface="Arial"/>
              <a:buNone/>
              <a:defRPr sz="1350" b="0" i="0" u="none" strike="noStrike" cap="none">
                <a:solidFill>
                  <a:schemeClr val="lt2"/>
                </a:solidFill>
                <a:latin typeface="Arial"/>
                <a:ea typeface="Arial"/>
                <a:cs typeface="Arial"/>
                <a:sym typeface="Arial"/>
              </a:defRPr>
            </a:lvl1pPr>
            <a:lvl2pPr marL="685800" marR="0" lvl="1" indent="-247650" algn="l" rtl="0">
              <a:lnSpc>
                <a:spcPct val="90000"/>
              </a:lnSpc>
              <a:spcBef>
                <a:spcPts val="375"/>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38125" algn="l" rtl="0">
              <a:lnSpc>
                <a:spcPct val="90000"/>
              </a:lnSpc>
              <a:spcBef>
                <a:spcPts val="375"/>
              </a:spcBef>
              <a:spcAft>
                <a:spcPts val="0"/>
              </a:spcAft>
              <a:buClr>
                <a:schemeClr val="lt2"/>
              </a:buClr>
              <a:buSzPts val="1400"/>
              <a:buFont typeface="Arial"/>
              <a:buChar char="•"/>
              <a:defRPr sz="1050" b="0" i="0" u="none" strike="noStrike" cap="none">
                <a:solidFill>
                  <a:schemeClr val="lt2"/>
                </a:solidFill>
                <a:latin typeface="Arial"/>
                <a:ea typeface="Arial"/>
                <a:cs typeface="Arial"/>
                <a:sym typeface="Arial"/>
              </a:defRPr>
            </a:lvl3pPr>
            <a:lvl4pPr marL="1371600" marR="0" lvl="3" indent="-228600" algn="l" rtl="0">
              <a:lnSpc>
                <a:spcPct val="90000"/>
              </a:lnSpc>
              <a:spcBef>
                <a:spcPts val="375"/>
              </a:spcBef>
              <a:spcAft>
                <a:spcPts val="0"/>
              </a:spcAft>
              <a:buClr>
                <a:schemeClr val="lt2"/>
              </a:buClr>
              <a:buSzPts val="1200"/>
              <a:buFont typeface="Arial"/>
              <a:buChar char="•"/>
              <a:defRPr sz="900" b="0" i="0" u="none" strike="noStrike" cap="none">
                <a:solidFill>
                  <a:schemeClr val="lt2"/>
                </a:solidFill>
                <a:latin typeface="Arial"/>
                <a:ea typeface="Arial"/>
                <a:cs typeface="Arial"/>
                <a:sym typeface="Arial"/>
              </a:defRPr>
            </a:lvl4pPr>
            <a:lvl5pPr marL="1714500" marR="0" lvl="4" indent="-228600" algn="l" rtl="0">
              <a:lnSpc>
                <a:spcPct val="90000"/>
              </a:lnSpc>
              <a:spcBef>
                <a:spcPts val="375"/>
              </a:spcBef>
              <a:spcAft>
                <a:spcPts val="0"/>
              </a:spcAft>
              <a:buClr>
                <a:schemeClr val="lt2"/>
              </a:buClr>
              <a:buSzPts val="1200"/>
              <a:buFont typeface="Arial"/>
              <a:buChar char="•"/>
              <a:defRPr sz="900" b="0" i="0" u="none" strike="noStrike" cap="none">
                <a:solidFill>
                  <a:schemeClr val="lt2"/>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74" name="Google Shape;174;p39"/>
          <p:cNvSpPr txBox="1">
            <a:spLocks noGrp="1"/>
          </p:cNvSpPr>
          <p:nvPr>
            <p:ph type="body" idx="2"/>
          </p:nvPr>
        </p:nvSpPr>
        <p:spPr>
          <a:xfrm>
            <a:off x="414338" y="1671638"/>
            <a:ext cx="2486025" cy="2486025"/>
          </a:xfrm>
          <a:prstGeom prst="rect">
            <a:avLst/>
          </a:prstGeom>
          <a:solidFill>
            <a:srgbClr val="DEDDFF"/>
          </a:solidFill>
          <a:ln>
            <a:noFill/>
          </a:ln>
        </p:spPr>
        <p:txBody>
          <a:bodyPr spcFirstLastPara="1" wrap="square" lIns="91425" tIns="91425" rIns="91425" bIns="91425" anchor="ctr" anchorCtr="0">
            <a:noAutofit/>
          </a:bodyPr>
          <a:lstStyle>
            <a:lvl1pPr marL="342900" marR="0" lvl="0" indent="-171450" algn="ctr" rtl="0">
              <a:lnSpc>
                <a:spcPct val="90000"/>
              </a:lnSpc>
              <a:spcBef>
                <a:spcPts val="750"/>
              </a:spcBef>
              <a:spcAft>
                <a:spcPts val="0"/>
              </a:spcAft>
              <a:buClr>
                <a:schemeClr val="lt2"/>
              </a:buClr>
              <a:buSzPts val="1800"/>
              <a:buFont typeface="Arial"/>
              <a:buNone/>
              <a:defRPr sz="1350" b="0" i="0" u="none" strike="noStrike" cap="none">
                <a:solidFill>
                  <a:schemeClr val="lt2"/>
                </a:solidFill>
                <a:latin typeface="Arial"/>
                <a:ea typeface="Arial"/>
                <a:cs typeface="Arial"/>
                <a:sym typeface="Arial"/>
              </a:defRPr>
            </a:lvl1pPr>
            <a:lvl2pPr marL="685800" marR="0" lvl="1" indent="-247650" algn="l" rtl="0">
              <a:lnSpc>
                <a:spcPct val="90000"/>
              </a:lnSpc>
              <a:spcBef>
                <a:spcPts val="375"/>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38125" algn="l" rtl="0">
              <a:lnSpc>
                <a:spcPct val="90000"/>
              </a:lnSpc>
              <a:spcBef>
                <a:spcPts val="375"/>
              </a:spcBef>
              <a:spcAft>
                <a:spcPts val="0"/>
              </a:spcAft>
              <a:buClr>
                <a:schemeClr val="lt2"/>
              </a:buClr>
              <a:buSzPts val="1400"/>
              <a:buFont typeface="Arial"/>
              <a:buChar char="•"/>
              <a:defRPr sz="1050" b="0" i="0" u="none" strike="noStrike" cap="none">
                <a:solidFill>
                  <a:schemeClr val="lt2"/>
                </a:solidFill>
                <a:latin typeface="Arial"/>
                <a:ea typeface="Arial"/>
                <a:cs typeface="Arial"/>
                <a:sym typeface="Arial"/>
              </a:defRPr>
            </a:lvl3pPr>
            <a:lvl4pPr marL="1371600" marR="0" lvl="3" indent="-228600" algn="l" rtl="0">
              <a:lnSpc>
                <a:spcPct val="90000"/>
              </a:lnSpc>
              <a:spcBef>
                <a:spcPts val="375"/>
              </a:spcBef>
              <a:spcAft>
                <a:spcPts val="0"/>
              </a:spcAft>
              <a:buClr>
                <a:schemeClr val="lt2"/>
              </a:buClr>
              <a:buSzPts val="1200"/>
              <a:buFont typeface="Arial"/>
              <a:buChar char="•"/>
              <a:defRPr sz="900" b="0" i="0" u="none" strike="noStrike" cap="none">
                <a:solidFill>
                  <a:schemeClr val="lt2"/>
                </a:solidFill>
                <a:latin typeface="Arial"/>
                <a:ea typeface="Arial"/>
                <a:cs typeface="Arial"/>
                <a:sym typeface="Arial"/>
              </a:defRPr>
            </a:lvl4pPr>
            <a:lvl5pPr marL="1714500" marR="0" lvl="4" indent="-228600" algn="l" rtl="0">
              <a:lnSpc>
                <a:spcPct val="90000"/>
              </a:lnSpc>
              <a:spcBef>
                <a:spcPts val="375"/>
              </a:spcBef>
              <a:spcAft>
                <a:spcPts val="0"/>
              </a:spcAft>
              <a:buClr>
                <a:schemeClr val="lt2"/>
              </a:buClr>
              <a:buSzPts val="1200"/>
              <a:buFont typeface="Arial"/>
              <a:buChar char="•"/>
              <a:defRPr sz="900" b="0" i="0" u="none" strike="noStrike" cap="none">
                <a:solidFill>
                  <a:schemeClr val="lt2"/>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75" name="Google Shape;175;p39"/>
          <p:cNvSpPr txBox="1">
            <a:spLocks noGrp="1"/>
          </p:cNvSpPr>
          <p:nvPr>
            <p:ph type="body" idx="3"/>
          </p:nvPr>
        </p:nvSpPr>
        <p:spPr>
          <a:xfrm>
            <a:off x="6243638" y="1671638"/>
            <a:ext cx="2486025" cy="2486025"/>
          </a:xfrm>
          <a:prstGeom prst="rect">
            <a:avLst/>
          </a:prstGeom>
          <a:solidFill>
            <a:srgbClr val="DEDDFF"/>
          </a:solidFill>
          <a:ln>
            <a:noFill/>
          </a:ln>
        </p:spPr>
        <p:txBody>
          <a:bodyPr spcFirstLastPara="1" wrap="square" lIns="91425" tIns="91425" rIns="91425" bIns="91425" anchor="ctr" anchorCtr="0">
            <a:noAutofit/>
          </a:bodyPr>
          <a:lstStyle>
            <a:lvl1pPr marL="342900" marR="0" lvl="0" indent="-171450" algn="ctr" rtl="0">
              <a:lnSpc>
                <a:spcPct val="90000"/>
              </a:lnSpc>
              <a:spcBef>
                <a:spcPts val="750"/>
              </a:spcBef>
              <a:spcAft>
                <a:spcPts val="0"/>
              </a:spcAft>
              <a:buClr>
                <a:schemeClr val="lt2"/>
              </a:buClr>
              <a:buSzPts val="1800"/>
              <a:buFont typeface="Arial"/>
              <a:buNone/>
              <a:defRPr sz="1350" b="0" i="0" u="none" strike="noStrike" cap="none">
                <a:solidFill>
                  <a:schemeClr val="lt2"/>
                </a:solidFill>
                <a:latin typeface="Arial"/>
                <a:ea typeface="Arial"/>
                <a:cs typeface="Arial"/>
                <a:sym typeface="Arial"/>
              </a:defRPr>
            </a:lvl1pPr>
            <a:lvl2pPr marL="685800" marR="0" lvl="1" indent="-247650" algn="l" rtl="0">
              <a:lnSpc>
                <a:spcPct val="90000"/>
              </a:lnSpc>
              <a:spcBef>
                <a:spcPts val="375"/>
              </a:spcBef>
              <a:spcAft>
                <a:spcPts val="0"/>
              </a:spcAft>
              <a:buClr>
                <a:schemeClr val="lt2"/>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38125" algn="l" rtl="0">
              <a:lnSpc>
                <a:spcPct val="90000"/>
              </a:lnSpc>
              <a:spcBef>
                <a:spcPts val="375"/>
              </a:spcBef>
              <a:spcAft>
                <a:spcPts val="0"/>
              </a:spcAft>
              <a:buClr>
                <a:schemeClr val="lt2"/>
              </a:buClr>
              <a:buSzPts val="1400"/>
              <a:buFont typeface="Arial"/>
              <a:buChar char="•"/>
              <a:defRPr sz="1050" b="0" i="0" u="none" strike="noStrike" cap="none">
                <a:solidFill>
                  <a:schemeClr val="lt2"/>
                </a:solidFill>
                <a:latin typeface="Arial"/>
                <a:ea typeface="Arial"/>
                <a:cs typeface="Arial"/>
                <a:sym typeface="Arial"/>
              </a:defRPr>
            </a:lvl3pPr>
            <a:lvl4pPr marL="1371600" marR="0" lvl="3" indent="-228600" algn="l" rtl="0">
              <a:lnSpc>
                <a:spcPct val="90000"/>
              </a:lnSpc>
              <a:spcBef>
                <a:spcPts val="375"/>
              </a:spcBef>
              <a:spcAft>
                <a:spcPts val="0"/>
              </a:spcAft>
              <a:buClr>
                <a:schemeClr val="lt2"/>
              </a:buClr>
              <a:buSzPts val="1200"/>
              <a:buFont typeface="Arial"/>
              <a:buChar char="•"/>
              <a:defRPr sz="900" b="0" i="0" u="none" strike="noStrike" cap="none">
                <a:solidFill>
                  <a:schemeClr val="lt2"/>
                </a:solidFill>
                <a:latin typeface="Arial"/>
                <a:ea typeface="Arial"/>
                <a:cs typeface="Arial"/>
                <a:sym typeface="Arial"/>
              </a:defRPr>
            </a:lvl4pPr>
            <a:lvl5pPr marL="1714500" marR="0" lvl="4" indent="-228600" algn="l" rtl="0">
              <a:lnSpc>
                <a:spcPct val="90000"/>
              </a:lnSpc>
              <a:spcBef>
                <a:spcPts val="375"/>
              </a:spcBef>
              <a:spcAft>
                <a:spcPts val="0"/>
              </a:spcAft>
              <a:buClr>
                <a:schemeClr val="lt2"/>
              </a:buClr>
              <a:buSzPts val="1200"/>
              <a:buFont typeface="Arial"/>
              <a:buChar char="•"/>
              <a:defRPr sz="900" b="0" i="0" u="none" strike="noStrike" cap="none">
                <a:solidFill>
                  <a:schemeClr val="lt2"/>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8965533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tatement purple">
  <p:cSld name="Statement purple">
    <p:bg>
      <p:bgPr>
        <a:solidFill>
          <a:srgbClr val="612CB0"/>
        </a:solidFill>
        <a:effectLst/>
      </p:bgPr>
    </p:bg>
    <p:spTree>
      <p:nvGrpSpPr>
        <p:cNvPr id="1" name="Shape 176"/>
        <p:cNvGrpSpPr/>
        <p:nvPr/>
      </p:nvGrpSpPr>
      <p:grpSpPr>
        <a:xfrm>
          <a:off x="0" y="0"/>
          <a:ext cx="0" cy="0"/>
          <a:chOff x="0" y="0"/>
          <a:chExt cx="0" cy="0"/>
        </a:xfrm>
      </p:grpSpPr>
      <p:sp>
        <p:nvSpPr>
          <p:cNvPr id="177" name="Google Shape;177;p40"/>
          <p:cNvSpPr txBox="1">
            <a:spLocks noGrp="1"/>
          </p:cNvSpPr>
          <p:nvPr>
            <p:ph type="title"/>
          </p:nvPr>
        </p:nvSpPr>
        <p:spPr>
          <a:xfrm>
            <a:off x="284909" y="2578728"/>
            <a:ext cx="6900863" cy="200756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2"/>
              </a:buClr>
              <a:buSzPts val="5400"/>
              <a:buFont typeface="Arial"/>
              <a:buNone/>
              <a:defRPr sz="405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pic>
        <p:nvPicPr>
          <p:cNvPr id="178" name="Google Shape;178;p40"/>
          <p:cNvPicPr preferRelativeResize="0"/>
          <p:nvPr/>
        </p:nvPicPr>
        <p:blipFill rotWithShape="1">
          <a:blip r:embed="rId2">
            <a:alphaModFix/>
          </a:blip>
          <a:srcRect/>
          <a:stretch/>
        </p:blipFill>
        <p:spPr>
          <a:xfrm>
            <a:off x="7802312" y="4838808"/>
            <a:ext cx="1078986" cy="140268"/>
          </a:xfrm>
          <a:prstGeom prst="rect">
            <a:avLst/>
          </a:prstGeom>
          <a:noFill/>
          <a:ln>
            <a:noFill/>
          </a:ln>
        </p:spPr>
      </p:pic>
      <p:sp>
        <p:nvSpPr>
          <p:cNvPr id="179" name="Google Shape;179;p40"/>
          <p:cNvSpPr/>
          <p:nvPr/>
        </p:nvSpPr>
        <p:spPr>
          <a:xfrm>
            <a:off x="284909" y="2185988"/>
            <a:ext cx="342900" cy="85725"/>
          </a:xfrm>
          <a:prstGeom prst="rect">
            <a:avLst/>
          </a:prstGeom>
          <a:solidFill>
            <a:srgbClr val="BEAFFF"/>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21675427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op bar w/photo half purple">
  <p:cSld name="Top bar w/photo half purple">
    <p:bg>
      <p:bgPr>
        <a:solidFill>
          <a:srgbClr val="2A145A"/>
        </a:solidFill>
        <a:effectLst/>
      </p:bgPr>
    </p:bg>
    <p:spTree>
      <p:nvGrpSpPr>
        <p:cNvPr id="1" name="Shape 180"/>
        <p:cNvGrpSpPr/>
        <p:nvPr/>
      </p:nvGrpSpPr>
      <p:grpSpPr>
        <a:xfrm>
          <a:off x="0" y="0"/>
          <a:ext cx="0" cy="0"/>
          <a:chOff x="0" y="0"/>
          <a:chExt cx="0" cy="0"/>
        </a:xfrm>
      </p:grpSpPr>
      <p:pic>
        <p:nvPicPr>
          <p:cNvPr id="181" name="Google Shape;181;p41"/>
          <p:cNvPicPr preferRelativeResize="0"/>
          <p:nvPr/>
        </p:nvPicPr>
        <p:blipFill rotWithShape="1">
          <a:blip r:embed="rId2">
            <a:alphaModFix/>
          </a:blip>
          <a:srcRect/>
          <a:stretch/>
        </p:blipFill>
        <p:spPr>
          <a:xfrm>
            <a:off x="7802312" y="4838808"/>
            <a:ext cx="1078986" cy="140268"/>
          </a:xfrm>
          <a:prstGeom prst="rect">
            <a:avLst/>
          </a:prstGeom>
          <a:noFill/>
          <a:ln>
            <a:noFill/>
          </a:ln>
        </p:spPr>
      </p:pic>
      <p:sp>
        <p:nvSpPr>
          <p:cNvPr id="182" name="Google Shape;182;p41"/>
          <p:cNvSpPr/>
          <p:nvPr/>
        </p:nvSpPr>
        <p:spPr>
          <a:xfrm>
            <a:off x="0" y="0"/>
            <a:ext cx="9144000" cy="2571750"/>
          </a:xfrm>
          <a:prstGeom prst="rect">
            <a:avLst/>
          </a:prstGeom>
          <a:solidFill>
            <a:srgbClr val="612CB0"/>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lt2"/>
              </a:solidFill>
              <a:latin typeface="Arial"/>
              <a:ea typeface="Arial"/>
              <a:cs typeface="Arial"/>
              <a:sym typeface="Arial"/>
            </a:endParaRPr>
          </a:p>
        </p:txBody>
      </p:sp>
      <p:sp>
        <p:nvSpPr>
          <p:cNvPr id="183" name="Google Shape;183;p41"/>
          <p:cNvSpPr>
            <a:spLocks noGrp="1"/>
          </p:cNvSpPr>
          <p:nvPr>
            <p:ph type="pic" idx="2"/>
          </p:nvPr>
        </p:nvSpPr>
        <p:spPr>
          <a:xfrm>
            <a:off x="0" y="0"/>
            <a:ext cx="9144000" cy="2571750"/>
          </a:xfrm>
          <a:prstGeom prst="rect">
            <a:avLst/>
          </a:prstGeom>
          <a:noFill/>
          <a:ln>
            <a:noFill/>
          </a:ln>
        </p:spPr>
      </p:sp>
      <p:sp>
        <p:nvSpPr>
          <p:cNvPr id="184" name="Google Shape;184;p41"/>
          <p:cNvSpPr/>
          <p:nvPr/>
        </p:nvSpPr>
        <p:spPr>
          <a:xfrm>
            <a:off x="285750" y="2871788"/>
            <a:ext cx="342900" cy="85725"/>
          </a:xfrm>
          <a:prstGeom prst="rect">
            <a:avLst/>
          </a:prstGeom>
          <a:solidFill>
            <a:srgbClr val="BEAFFF"/>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accent6"/>
              </a:solidFill>
              <a:latin typeface="Arial"/>
              <a:ea typeface="Arial"/>
              <a:cs typeface="Arial"/>
              <a:sym typeface="Arial"/>
            </a:endParaRPr>
          </a:p>
        </p:txBody>
      </p:sp>
      <p:sp>
        <p:nvSpPr>
          <p:cNvPr id="185" name="Google Shape;185;p41"/>
          <p:cNvSpPr txBox="1">
            <a:spLocks noGrp="1"/>
          </p:cNvSpPr>
          <p:nvPr>
            <p:ph type="title"/>
          </p:nvPr>
        </p:nvSpPr>
        <p:spPr>
          <a:xfrm>
            <a:off x="286177" y="3171825"/>
            <a:ext cx="3600450" cy="33239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2"/>
              </a:buClr>
              <a:buSzPts val="3200"/>
              <a:buFont typeface="Arial"/>
              <a:buNone/>
              <a:defRPr sz="24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86" name="Google Shape;186;p41"/>
          <p:cNvSpPr txBox="1">
            <a:spLocks noGrp="1"/>
          </p:cNvSpPr>
          <p:nvPr>
            <p:ph type="body" idx="1"/>
          </p:nvPr>
        </p:nvSpPr>
        <p:spPr>
          <a:xfrm>
            <a:off x="4572000" y="2871787"/>
            <a:ext cx="4286250" cy="1757363"/>
          </a:xfrm>
          <a:prstGeom prst="rect">
            <a:avLst/>
          </a:prstGeom>
          <a:noFill/>
          <a:ln>
            <a:noFill/>
          </a:ln>
        </p:spPr>
        <p:txBody>
          <a:bodyPr spcFirstLastPara="1" wrap="square" lIns="0" tIns="0" rIns="0" bIns="0" anchor="t" anchorCtr="0">
            <a:noAutofit/>
          </a:bodyPr>
          <a:lstStyle>
            <a:lvl1pPr marL="342900" marR="0" lvl="0" indent="-171450" algn="l" rtl="0">
              <a:lnSpc>
                <a:spcPct val="100000"/>
              </a:lnSpc>
              <a:spcBef>
                <a:spcPts val="1350"/>
              </a:spcBef>
              <a:spcAft>
                <a:spcPts val="0"/>
              </a:spcAft>
              <a:buClr>
                <a:srgbClr val="808080"/>
              </a:buClr>
              <a:buSzPts val="1800"/>
              <a:buFont typeface="Arial"/>
              <a:buNone/>
              <a:defRPr sz="1350" b="0" i="0" u="none" strike="noStrike" cap="none">
                <a:solidFill>
                  <a:schemeClr val="dk2"/>
                </a:solidFill>
                <a:latin typeface="Arial"/>
                <a:ea typeface="Arial"/>
                <a:cs typeface="Arial"/>
                <a:sym typeface="Arial"/>
              </a:defRPr>
            </a:lvl1pPr>
            <a:lvl2pPr marL="685800" marR="0" lvl="1" indent="-247650" algn="l" rtl="0">
              <a:lnSpc>
                <a:spcPct val="100000"/>
              </a:lnSpc>
              <a:spcBef>
                <a:spcPts val="900"/>
              </a:spcBef>
              <a:spcAft>
                <a:spcPts val="0"/>
              </a:spcAft>
              <a:buClr>
                <a:srgbClr val="8E5CEF"/>
              </a:buClr>
              <a:buSzPts val="1600"/>
              <a:buFont typeface="Arial"/>
              <a:buChar char="•"/>
              <a:defRPr sz="1200" b="0" i="0" u="none" strike="noStrike" cap="none">
                <a:solidFill>
                  <a:schemeClr val="dk2"/>
                </a:solidFill>
                <a:latin typeface="Arial"/>
                <a:ea typeface="Arial"/>
                <a:cs typeface="Arial"/>
                <a:sym typeface="Arial"/>
              </a:defRPr>
            </a:lvl2pPr>
            <a:lvl3pPr marL="1028700" marR="0" lvl="2" indent="-228600" algn="l" rtl="0">
              <a:lnSpc>
                <a:spcPct val="100000"/>
              </a:lnSpc>
              <a:spcBef>
                <a:spcPts val="450"/>
              </a:spcBef>
              <a:spcAft>
                <a:spcPts val="0"/>
              </a:spcAft>
              <a:buClr>
                <a:srgbClr val="8E5CEF"/>
              </a:buClr>
              <a:buSzPts val="1200"/>
              <a:buFont typeface="Arial"/>
              <a:buChar char="–"/>
              <a:defRPr sz="900" b="0" i="0" u="none" strike="noStrike" cap="none">
                <a:solidFill>
                  <a:schemeClr val="dk2"/>
                </a:solidFill>
                <a:latin typeface="Arial"/>
                <a:ea typeface="Arial"/>
                <a:cs typeface="Arial"/>
                <a:sym typeface="Arial"/>
              </a:defRPr>
            </a:lvl3pPr>
            <a:lvl4pPr marL="1371600" marR="0" lvl="3" indent="-260366" algn="l" rtl="0">
              <a:lnSpc>
                <a:spcPct val="90000"/>
              </a:lnSpc>
              <a:spcBef>
                <a:spcPts val="375"/>
              </a:spcBef>
              <a:spcAft>
                <a:spcPts val="0"/>
              </a:spcAft>
              <a:buClr>
                <a:srgbClr val="808080"/>
              </a:buClr>
              <a:buSzPts val="1867"/>
              <a:buFont typeface="Arial"/>
              <a:buChar char="–"/>
              <a:defRPr sz="1400" b="0" i="0" u="none" strike="noStrike" cap="none">
                <a:solidFill>
                  <a:schemeClr val="lt2"/>
                </a:solidFill>
                <a:latin typeface="Arial"/>
                <a:ea typeface="Arial"/>
                <a:cs typeface="Arial"/>
                <a:sym typeface="Arial"/>
              </a:defRPr>
            </a:lvl4pPr>
            <a:lvl5pPr marL="1714500" marR="0" lvl="4" indent="-260366" algn="l" rtl="0">
              <a:lnSpc>
                <a:spcPct val="90000"/>
              </a:lnSpc>
              <a:spcBef>
                <a:spcPts val="375"/>
              </a:spcBef>
              <a:spcAft>
                <a:spcPts val="0"/>
              </a:spcAft>
              <a:buClr>
                <a:srgbClr val="808080"/>
              </a:buClr>
              <a:buSzPts val="1867"/>
              <a:buFont typeface="Arial"/>
              <a:buChar char="–"/>
              <a:defRPr sz="1400" b="0" i="0" u="none" strike="noStrike" cap="none">
                <a:solidFill>
                  <a:schemeClr val="lt2"/>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87" name="Google Shape;187;p41"/>
          <p:cNvSpPr txBox="1">
            <a:spLocks noGrp="1"/>
          </p:cNvSpPr>
          <p:nvPr>
            <p:ph type="subTitle" idx="3"/>
          </p:nvPr>
        </p:nvSpPr>
        <p:spPr>
          <a:xfrm>
            <a:off x="285750" y="4200525"/>
            <a:ext cx="3600450" cy="471488"/>
          </a:xfrm>
          <a:prstGeom prst="rect">
            <a:avLst/>
          </a:prstGeom>
          <a:noFill/>
          <a:ln>
            <a:noFill/>
          </a:ln>
        </p:spPr>
        <p:txBody>
          <a:bodyPr spcFirstLastPara="1" wrap="square" lIns="0" tIns="0" rIns="0" bIns="0" anchor="t" anchorCtr="0">
            <a:noAutofit/>
          </a:bodyPr>
          <a:lstStyle>
            <a:lvl1pPr marR="0" lvl="0" algn="l" rtl="0">
              <a:lnSpc>
                <a:spcPct val="100000"/>
              </a:lnSpc>
              <a:spcBef>
                <a:spcPts val="900"/>
              </a:spcBef>
              <a:spcAft>
                <a:spcPts val="0"/>
              </a:spcAft>
              <a:buClr>
                <a:srgbClr val="BEAFFF"/>
              </a:buClr>
              <a:buSzPts val="1800"/>
              <a:buFont typeface="Arial"/>
              <a:buNone/>
              <a:defRPr sz="1350" b="0" i="0" u="none" strike="noStrike" cap="none">
                <a:solidFill>
                  <a:srgbClr val="BEAFFF"/>
                </a:solidFill>
                <a:latin typeface="Arial"/>
                <a:ea typeface="Arial"/>
                <a:cs typeface="Arial"/>
                <a:sym typeface="Arial"/>
              </a:defRPr>
            </a:lvl1pPr>
            <a:lvl2pPr marR="0" lvl="1" algn="ctr"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3pPr>
            <a:lvl4pPr marR="0" lvl="3"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81130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188"/>
        <p:cNvGrpSpPr/>
        <p:nvPr/>
      </p:nvGrpSpPr>
      <p:grpSpPr>
        <a:xfrm>
          <a:off x="0" y="0"/>
          <a:ext cx="0" cy="0"/>
          <a:chOff x="0" y="0"/>
          <a:chExt cx="0" cy="0"/>
        </a:xfrm>
      </p:grpSpPr>
      <p:sp>
        <p:nvSpPr>
          <p:cNvPr id="189" name="Google Shape;189;p42"/>
          <p:cNvSpPr txBox="1">
            <a:spLocks noGrp="1"/>
          </p:cNvSpPr>
          <p:nvPr>
            <p:ph type="title"/>
          </p:nvPr>
        </p:nvSpPr>
        <p:spPr>
          <a:xfrm>
            <a:off x="285750" y="257175"/>
            <a:ext cx="8572500" cy="33239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1"/>
              </a:buClr>
              <a:buSzPts val="32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90" name="Google Shape;190;p42"/>
          <p:cNvSpPr txBox="1">
            <a:spLocks noGrp="1"/>
          </p:cNvSpPr>
          <p:nvPr>
            <p:ph type="subTitle" idx="1"/>
          </p:nvPr>
        </p:nvSpPr>
        <p:spPr>
          <a:xfrm>
            <a:off x="285750" y="642938"/>
            <a:ext cx="8572500" cy="184666"/>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chemeClr val="lt2"/>
              </a:buClr>
              <a:buSzPts val="1600"/>
              <a:buFont typeface="Arial"/>
              <a:buNone/>
              <a:defRPr sz="1200" b="0" i="0" u="none" strike="noStrike" cap="none">
                <a:solidFill>
                  <a:schemeClr val="lt2"/>
                </a:solidFill>
                <a:latin typeface="Arial"/>
                <a:ea typeface="Arial"/>
                <a:cs typeface="Arial"/>
                <a:sym typeface="Arial"/>
              </a:defRPr>
            </a:lvl1pPr>
            <a:lvl2pPr marR="0" lvl="1" algn="ctr"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3pPr>
            <a:lvl4pPr marR="0" lvl="3"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9762033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mp; Content" type="obj">
  <p:cSld name="Title &amp; Content">
    <p:spTree>
      <p:nvGrpSpPr>
        <p:cNvPr id="1" name="Shape 191"/>
        <p:cNvGrpSpPr/>
        <p:nvPr/>
      </p:nvGrpSpPr>
      <p:grpSpPr>
        <a:xfrm>
          <a:off x="0" y="0"/>
          <a:ext cx="0" cy="0"/>
          <a:chOff x="0" y="0"/>
          <a:chExt cx="0" cy="0"/>
        </a:xfrm>
      </p:grpSpPr>
      <p:sp>
        <p:nvSpPr>
          <p:cNvPr id="192" name="Google Shape;192;p43"/>
          <p:cNvSpPr txBox="1">
            <a:spLocks noGrp="1"/>
          </p:cNvSpPr>
          <p:nvPr>
            <p:ph type="title"/>
          </p:nvPr>
        </p:nvSpPr>
        <p:spPr>
          <a:xfrm>
            <a:off x="285750" y="257175"/>
            <a:ext cx="8572500" cy="33239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1"/>
              </a:buClr>
              <a:buSzPts val="32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93" name="Google Shape;193;p43"/>
          <p:cNvSpPr txBox="1">
            <a:spLocks noGrp="1"/>
          </p:cNvSpPr>
          <p:nvPr>
            <p:ph type="body" idx="1"/>
          </p:nvPr>
        </p:nvSpPr>
        <p:spPr>
          <a:xfrm>
            <a:off x="285750" y="1200150"/>
            <a:ext cx="8572500" cy="3429000"/>
          </a:xfrm>
          <a:prstGeom prst="rect">
            <a:avLst/>
          </a:prstGeom>
          <a:noFill/>
          <a:ln>
            <a:noFill/>
          </a:ln>
        </p:spPr>
        <p:txBody>
          <a:bodyPr spcFirstLastPara="1" wrap="square" lIns="0" tIns="0" rIns="0" bIns="0" anchor="t" anchorCtr="0">
            <a:noAutofit/>
          </a:bodyPr>
          <a:lstStyle>
            <a:lvl1pPr marL="342900" marR="0" lvl="0" indent="-285750" algn="l" rtl="0">
              <a:lnSpc>
                <a:spcPct val="100000"/>
              </a:lnSpc>
              <a:spcBef>
                <a:spcPts val="900"/>
              </a:spcBef>
              <a:spcAft>
                <a:spcPts val="0"/>
              </a:spcAft>
              <a:buClr>
                <a:srgbClr val="808080"/>
              </a:buClr>
              <a:buSzPts val="2400"/>
              <a:buFont typeface="Arial"/>
              <a:buChar char="•"/>
              <a:defRPr sz="1800" b="0" i="0" u="none" strike="noStrike" cap="none">
                <a:solidFill>
                  <a:schemeClr val="lt2"/>
                </a:solidFill>
                <a:latin typeface="Arial"/>
                <a:ea typeface="Arial"/>
                <a:cs typeface="Arial"/>
                <a:sym typeface="Arial"/>
              </a:defRPr>
            </a:lvl1pPr>
            <a:lvl2pPr marL="685800" marR="0" lvl="1" indent="-257175" algn="l" rtl="0">
              <a:lnSpc>
                <a:spcPct val="100000"/>
              </a:lnSpc>
              <a:spcBef>
                <a:spcPts val="450"/>
              </a:spcBef>
              <a:spcAft>
                <a:spcPts val="0"/>
              </a:spcAft>
              <a:buClr>
                <a:srgbClr val="808080"/>
              </a:buClr>
              <a:buSzPts val="1800"/>
              <a:buFont typeface="Arial"/>
              <a:buChar char="–"/>
              <a:defRPr sz="1350" b="0" i="0" u="none" strike="noStrike" cap="none">
                <a:solidFill>
                  <a:schemeClr val="lt2"/>
                </a:solidFill>
                <a:latin typeface="Arial"/>
                <a:ea typeface="Arial"/>
                <a:cs typeface="Arial"/>
                <a:sym typeface="Arial"/>
              </a:defRPr>
            </a:lvl2pPr>
            <a:lvl3pPr marL="1028700" marR="0" lvl="2" indent="-238125" algn="l" rtl="0">
              <a:lnSpc>
                <a:spcPct val="100000"/>
              </a:lnSpc>
              <a:spcBef>
                <a:spcPts val="450"/>
              </a:spcBef>
              <a:spcAft>
                <a:spcPts val="0"/>
              </a:spcAft>
              <a:buClr>
                <a:srgbClr val="808080"/>
              </a:buClr>
              <a:buSzPts val="1400"/>
              <a:buFont typeface="Arial"/>
              <a:buChar char="▪"/>
              <a:defRPr sz="1050" b="0" i="0" u="none" strike="noStrike" cap="none">
                <a:solidFill>
                  <a:schemeClr val="lt2"/>
                </a:solidFill>
                <a:latin typeface="Arial"/>
                <a:ea typeface="Arial"/>
                <a:cs typeface="Arial"/>
                <a:sym typeface="Arial"/>
              </a:defRPr>
            </a:lvl3pPr>
            <a:lvl4pPr marL="1371600" marR="0" lvl="3" indent="-228600" algn="l" rtl="0">
              <a:lnSpc>
                <a:spcPct val="100000"/>
              </a:lnSpc>
              <a:spcBef>
                <a:spcPts val="300"/>
              </a:spcBef>
              <a:spcAft>
                <a:spcPts val="0"/>
              </a:spcAft>
              <a:buClr>
                <a:srgbClr val="4DACFA"/>
              </a:buClr>
              <a:buSzPts val="1200"/>
              <a:buFont typeface="Arial"/>
              <a:buChar char="•"/>
              <a:defRPr sz="900" b="0" i="0" u="none" strike="noStrike" cap="none">
                <a:solidFill>
                  <a:schemeClr val="dk1"/>
                </a:solidFill>
                <a:latin typeface="Arial"/>
                <a:ea typeface="Arial"/>
                <a:cs typeface="Arial"/>
                <a:sym typeface="Arial"/>
              </a:defRPr>
            </a:lvl4pPr>
            <a:lvl5pPr marL="1714500" marR="0" lvl="4" indent="-228600" algn="l" rtl="0">
              <a:lnSpc>
                <a:spcPct val="100000"/>
              </a:lnSpc>
              <a:spcBef>
                <a:spcPts val="300"/>
              </a:spcBef>
              <a:spcAft>
                <a:spcPts val="0"/>
              </a:spcAft>
              <a:buClr>
                <a:srgbClr val="4DACFA"/>
              </a:buClr>
              <a:buSzPts val="1200"/>
              <a:buFont typeface="Arial"/>
              <a:buChar char="•"/>
              <a:defRPr sz="900" b="0" i="0" u="none" strike="noStrike" cap="none">
                <a:solidFill>
                  <a:schemeClr val="dk1"/>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0160969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subtitle &amp; content">
  <p:cSld name="Title, subtitle &amp; content">
    <p:spTree>
      <p:nvGrpSpPr>
        <p:cNvPr id="1" name="Shape 194"/>
        <p:cNvGrpSpPr/>
        <p:nvPr/>
      </p:nvGrpSpPr>
      <p:grpSpPr>
        <a:xfrm>
          <a:off x="0" y="0"/>
          <a:ext cx="0" cy="0"/>
          <a:chOff x="0" y="0"/>
          <a:chExt cx="0" cy="0"/>
        </a:xfrm>
      </p:grpSpPr>
      <p:sp>
        <p:nvSpPr>
          <p:cNvPr id="195" name="Google Shape;195;p44"/>
          <p:cNvSpPr txBox="1">
            <a:spLocks noGrp="1"/>
          </p:cNvSpPr>
          <p:nvPr>
            <p:ph type="title"/>
          </p:nvPr>
        </p:nvSpPr>
        <p:spPr>
          <a:xfrm>
            <a:off x="285751" y="257175"/>
            <a:ext cx="8572500" cy="33239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1"/>
              </a:buClr>
              <a:buSzPts val="32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196" name="Google Shape;196;p44"/>
          <p:cNvSpPr txBox="1">
            <a:spLocks noGrp="1"/>
          </p:cNvSpPr>
          <p:nvPr>
            <p:ph type="subTitle" idx="1"/>
          </p:nvPr>
        </p:nvSpPr>
        <p:spPr>
          <a:xfrm>
            <a:off x="289115" y="642938"/>
            <a:ext cx="8569147" cy="184666"/>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chemeClr val="lt2"/>
              </a:buClr>
              <a:buSzPts val="1600"/>
              <a:buFont typeface="Arial"/>
              <a:buNone/>
              <a:defRPr sz="1200" b="0" i="0" u="none" strike="noStrike" cap="none">
                <a:solidFill>
                  <a:schemeClr val="lt2"/>
                </a:solidFill>
                <a:latin typeface="Arial"/>
                <a:ea typeface="Arial"/>
                <a:cs typeface="Arial"/>
                <a:sym typeface="Arial"/>
              </a:defRPr>
            </a:lvl1pPr>
            <a:lvl2pPr marR="0" lvl="1" algn="ctr"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3pPr>
            <a:lvl4pPr marR="0" lvl="3"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endParaRPr/>
          </a:p>
        </p:txBody>
      </p:sp>
      <p:sp>
        <p:nvSpPr>
          <p:cNvPr id="197" name="Google Shape;197;p44"/>
          <p:cNvSpPr txBox="1">
            <a:spLocks noGrp="1"/>
          </p:cNvSpPr>
          <p:nvPr>
            <p:ph type="body" idx="2"/>
          </p:nvPr>
        </p:nvSpPr>
        <p:spPr>
          <a:xfrm>
            <a:off x="289115" y="1200150"/>
            <a:ext cx="8569147" cy="3429000"/>
          </a:xfrm>
          <a:prstGeom prst="rect">
            <a:avLst/>
          </a:prstGeom>
          <a:noFill/>
          <a:ln>
            <a:noFill/>
          </a:ln>
        </p:spPr>
        <p:txBody>
          <a:bodyPr spcFirstLastPara="1" wrap="square" lIns="0" tIns="0" rIns="0" bIns="0" anchor="t" anchorCtr="0">
            <a:noAutofit/>
          </a:bodyPr>
          <a:lstStyle>
            <a:lvl1pPr marL="342900" marR="0" lvl="0" indent="-285750" algn="l" rtl="0">
              <a:lnSpc>
                <a:spcPct val="100000"/>
              </a:lnSpc>
              <a:spcBef>
                <a:spcPts val="900"/>
              </a:spcBef>
              <a:spcAft>
                <a:spcPts val="0"/>
              </a:spcAft>
              <a:buClr>
                <a:srgbClr val="808080"/>
              </a:buClr>
              <a:buSzPts val="2400"/>
              <a:buFont typeface="Arial"/>
              <a:buChar char="•"/>
              <a:defRPr sz="1800" b="0" i="0" u="none" strike="noStrike" cap="none">
                <a:solidFill>
                  <a:schemeClr val="lt2"/>
                </a:solidFill>
                <a:latin typeface="Arial"/>
                <a:ea typeface="Arial"/>
                <a:cs typeface="Arial"/>
                <a:sym typeface="Arial"/>
              </a:defRPr>
            </a:lvl1pPr>
            <a:lvl2pPr marL="685800" marR="0" lvl="1" indent="-257175" algn="l" rtl="0">
              <a:lnSpc>
                <a:spcPct val="100000"/>
              </a:lnSpc>
              <a:spcBef>
                <a:spcPts val="450"/>
              </a:spcBef>
              <a:spcAft>
                <a:spcPts val="0"/>
              </a:spcAft>
              <a:buClr>
                <a:srgbClr val="808080"/>
              </a:buClr>
              <a:buSzPts val="1800"/>
              <a:buFont typeface="Arial"/>
              <a:buChar char="–"/>
              <a:defRPr sz="1350" b="0" i="0" u="none" strike="noStrike" cap="none">
                <a:solidFill>
                  <a:schemeClr val="lt2"/>
                </a:solidFill>
                <a:latin typeface="Arial"/>
                <a:ea typeface="Arial"/>
                <a:cs typeface="Arial"/>
                <a:sym typeface="Arial"/>
              </a:defRPr>
            </a:lvl2pPr>
            <a:lvl3pPr marL="1028700" marR="0" lvl="2" indent="-238125" algn="l" rtl="0">
              <a:lnSpc>
                <a:spcPct val="100000"/>
              </a:lnSpc>
              <a:spcBef>
                <a:spcPts val="450"/>
              </a:spcBef>
              <a:spcAft>
                <a:spcPts val="0"/>
              </a:spcAft>
              <a:buClr>
                <a:srgbClr val="808080"/>
              </a:buClr>
              <a:buSzPts val="1400"/>
              <a:buFont typeface="Arial"/>
              <a:buChar char="▪"/>
              <a:defRPr sz="1050" b="0" i="0" u="none" strike="noStrike" cap="none">
                <a:solidFill>
                  <a:schemeClr val="lt2"/>
                </a:solidFill>
                <a:latin typeface="Arial"/>
                <a:ea typeface="Arial"/>
                <a:cs typeface="Arial"/>
                <a:sym typeface="Arial"/>
              </a:defRPr>
            </a:lvl3pPr>
            <a:lvl4pPr marL="1371600" marR="0" lvl="3" indent="-228600" algn="l" rtl="0">
              <a:lnSpc>
                <a:spcPct val="100000"/>
              </a:lnSpc>
              <a:spcBef>
                <a:spcPts val="300"/>
              </a:spcBef>
              <a:spcAft>
                <a:spcPts val="0"/>
              </a:spcAft>
              <a:buClr>
                <a:srgbClr val="4DACFA"/>
              </a:buClr>
              <a:buSzPts val="1200"/>
              <a:buFont typeface="Arial"/>
              <a:buChar char="•"/>
              <a:defRPr sz="900" b="0" i="0" u="none" strike="noStrike" cap="none">
                <a:solidFill>
                  <a:schemeClr val="dk1"/>
                </a:solidFill>
                <a:latin typeface="Arial"/>
                <a:ea typeface="Arial"/>
                <a:cs typeface="Arial"/>
                <a:sym typeface="Arial"/>
              </a:defRPr>
            </a:lvl4pPr>
            <a:lvl5pPr marL="1714500" marR="0" lvl="4" indent="-228600" algn="l" rtl="0">
              <a:lnSpc>
                <a:spcPct val="100000"/>
              </a:lnSpc>
              <a:spcBef>
                <a:spcPts val="300"/>
              </a:spcBef>
              <a:spcAft>
                <a:spcPts val="0"/>
              </a:spcAft>
              <a:buClr>
                <a:srgbClr val="4DACFA"/>
              </a:buClr>
              <a:buSzPts val="1200"/>
              <a:buFont typeface="Arial"/>
              <a:buChar char="•"/>
              <a:defRPr sz="900" b="0" i="0" u="none" strike="noStrike" cap="none">
                <a:solidFill>
                  <a:schemeClr val="dk1"/>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6878484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2 columns">
  <p:cSld name="2 columns">
    <p:spTree>
      <p:nvGrpSpPr>
        <p:cNvPr id="1" name="Shape 198"/>
        <p:cNvGrpSpPr/>
        <p:nvPr/>
      </p:nvGrpSpPr>
      <p:grpSpPr>
        <a:xfrm>
          <a:off x="0" y="0"/>
          <a:ext cx="0" cy="0"/>
          <a:chOff x="0" y="0"/>
          <a:chExt cx="0" cy="0"/>
        </a:xfrm>
      </p:grpSpPr>
      <p:sp>
        <p:nvSpPr>
          <p:cNvPr id="199" name="Google Shape;199;p45"/>
          <p:cNvSpPr txBox="1">
            <a:spLocks noGrp="1"/>
          </p:cNvSpPr>
          <p:nvPr>
            <p:ph type="title"/>
          </p:nvPr>
        </p:nvSpPr>
        <p:spPr>
          <a:xfrm>
            <a:off x="285750" y="257175"/>
            <a:ext cx="8572500" cy="33239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1"/>
              </a:buClr>
              <a:buSzPts val="32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200" name="Google Shape;200;p45"/>
          <p:cNvSpPr txBox="1">
            <a:spLocks noGrp="1"/>
          </p:cNvSpPr>
          <p:nvPr>
            <p:ph type="body" idx="1"/>
          </p:nvPr>
        </p:nvSpPr>
        <p:spPr>
          <a:xfrm>
            <a:off x="285750" y="1200150"/>
            <a:ext cx="4114800" cy="3429000"/>
          </a:xfrm>
          <a:prstGeom prst="rect">
            <a:avLst/>
          </a:prstGeom>
          <a:noFill/>
          <a:ln>
            <a:noFill/>
          </a:ln>
        </p:spPr>
        <p:txBody>
          <a:bodyPr spcFirstLastPara="1" wrap="square" lIns="0" tIns="0" rIns="0" bIns="0" anchor="t" anchorCtr="0">
            <a:noAutofit/>
          </a:bodyPr>
          <a:lstStyle>
            <a:lvl1pPr marL="342900" marR="0" lvl="0" indent="-285750" algn="l" rtl="0">
              <a:lnSpc>
                <a:spcPct val="100000"/>
              </a:lnSpc>
              <a:spcBef>
                <a:spcPts val="900"/>
              </a:spcBef>
              <a:spcAft>
                <a:spcPts val="0"/>
              </a:spcAft>
              <a:buClr>
                <a:srgbClr val="808080"/>
              </a:buClr>
              <a:buSzPts val="2400"/>
              <a:buFont typeface="Arial"/>
              <a:buChar char="•"/>
              <a:defRPr sz="1800" b="0" i="0" u="none" strike="noStrike" cap="none">
                <a:solidFill>
                  <a:schemeClr val="lt2"/>
                </a:solidFill>
                <a:latin typeface="Arial"/>
                <a:ea typeface="Arial"/>
                <a:cs typeface="Arial"/>
                <a:sym typeface="Arial"/>
              </a:defRPr>
            </a:lvl1pPr>
            <a:lvl2pPr marL="685800" marR="0" lvl="1" indent="-257175" algn="l" rtl="0">
              <a:lnSpc>
                <a:spcPct val="100000"/>
              </a:lnSpc>
              <a:spcBef>
                <a:spcPts val="450"/>
              </a:spcBef>
              <a:spcAft>
                <a:spcPts val="0"/>
              </a:spcAft>
              <a:buClr>
                <a:srgbClr val="808080"/>
              </a:buClr>
              <a:buSzPts val="1800"/>
              <a:buFont typeface="Arial"/>
              <a:buChar char="–"/>
              <a:defRPr sz="1350" b="0" i="0" u="none" strike="noStrike" cap="none">
                <a:solidFill>
                  <a:schemeClr val="lt2"/>
                </a:solidFill>
                <a:latin typeface="Arial"/>
                <a:ea typeface="Arial"/>
                <a:cs typeface="Arial"/>
                <a:sym typeface="Arial"/>
              </a:defRPr>
            </a:lvl2pPr>
            <a:lvl3pPr marL="1028700" marR="0" lvl="2" indent="-238125" algn="l" rtl="0">
              <a:lnSpc>
                <a:spcPct val="100000"/>
              </a:lnSpc>
              <a:spcBef>
                <a:spcPts val="450"/>
              </a:spcBef>
              <a:spcAft>
                <a:spcPts val="0"/>
              </a:spcAft>
              <a:buClr>
                <a:srgbClr val="808080"/>
              </a:buClr>
              <a:buSzPts val="1400"/>
              <a:buFont typeface="Noto Sans Symbols"/>
              <a:buChar char="▪"/>
              <a:defRPr sz="1050" b="0" i="0" u="none" strike="noStrike" cap="none">
                <a:solidFill>
                  <a:schemeClr val="lt2"/>
                </a:solidFill>
                <a:latin typeface="Arial"/>
                <a:ea typeface="Arial"/>
                <a:cs typeface="Arial"/>
                <a:sym typeface="Arial"/>
              </a:defRPr>
            </a:lvl3pPr>
            <a:lvl4pPr marL="1371600" marR="0" lvl="3" indent="-260366" algn="l" rtl="0">
              <a:lnSpc>
                <a:spcPct val="90000"/>
              </a:lnSpc>
              <a:spcBef>
                <a:spcPts val="375"/>
              </a:spcBef>
              <a:spcAft>
                <a:spcPts val="0"/>
              </a:spcAft>
              <a:buClr>
                <a:srgbClr val="808080"/>
              </a:buClr>
              <a:buSzPts val="1867"/>
              <a:buFont typeface="Arial"/>
              <a:buChar char="–"/>
              <a:defRPr sz="1400" b="0" i="0" u="none" strike="noStrike" cap="none">
                <a:solidFill>
                  <a:schemeClr val="lt2"/>
                </a:solidFill>
                <a:latin typeface="Arial"/>
                <a:ea typeface="Arial"/>
                <a:cs typeface="Arial"/>
                <a:sym typeface="Arial"/>
              </a:defRPr>
            </a:lvl4pPr>
            <a:lvl5pPr marL="1714500" marR="0" lvl="4" indent="-260366" algn="l" rtl="0">
              <a:lnSpc>
                <a:spcPct val="90000"/>
              </a:lnSpc>
              <a:spcBef>
                <a:spcPts val="375"/>
              </a:spcBef>
              <a:spcAft>
                <a:spcPts val="0"/>
              </a:spcAft>
              <a:buClr>
                <a:srgbClr val="808080"/>
              </a:buClr>
              <a:buSzPts val="1867"/>
              <a:buFont typeface="Arial"/>
              <a:buChar char="–"/>
              <a:defRPr sz="1400" b="0" i="0" u="none" strike="noStrike" cap="none">
                <a:solidFill>
                  <a:schemeClr val="lt2"/>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201" name="Google Shape;201;p45"/>
          <p:cNvSpPr txBox="1">
            <a:spLocks noGrp="1"/>
          </p:cNvSpPr>
          <p:nvPr>
            <p:ph type="body" idx="2"/>
          </p:nvPr>
        </p:nvSpPr>
        <p:spPr>
          <a:xfrm>
            <a:off x="4743450" y="1200150"/>
            <a:ext cx="4114800" cy="3429000"/>
          </a:xfrm>
          <a:prstGeom prst="rect">
            <a:avLst/>
          </a:prstGeom>
          <a:noFill/>
          <a:ln>
            <a:noFill/>
          </a:ln>
        </p:spPr>
        <p:txBody>
          <a:bodyPr spcFirstLastPara="1" wrap="square" lIns="0" tIns="0" rIns="0" bIns="0" anchor="t" anchorCtr="0">
            <a:noAutofit/>
          </a:bodyPr>
          <a:lstStyle>
            <a:lvl1pPr marL="342900" marR="0" lvl="0" indent="-285750" algn="l" rtl="0">
              <a:lnSpc>
                <a:spcPct val="100000"/>
              </a:lnSpc>
              <a:spcBef>
                <a:spcPts val="900"/>
              </a:spcBef>
              <a:spcAft>
                <a:spcPts val="0"/>
              </a:spcAft>
              <a:buClr>
                <a:srgbClr val="808080"/>
              </a:buClr>
              <a:buSzPts val="2400"/>
              <a:buFont typeface="Arial"/>
              <a:buChar char="•"/>
              <a:defRPr sz="1800" b="0" i="0" u="none" strike="noStrike" cap="none">
                <a:solidFill>
                  <a:schemeClr val="lt2"/>
                </a:solidFill>
                <a:latin typeface="Arial"/>
                <a:ea typeface="Arial"/>
                <a:cs typeface="Arial"/>
                <a:sym typeface="Arial"/>
              </a:defRPr>
            </a:lvl1pPr>
            <a:lvl2pPr marL="685800" marR="0" lvl="1" indent="-257175" algn="l" rtl="0">
              <a:lnSpc>
                <a:spcPct val="100000"/>
              </a:lnSpc>
              <a:spcBef>
                <a:spcPts val="450"/>
              </a:spcBef>
              <a:spcAft>
                <a:spcPts val="0"/>
              </a:spcAft>
              <a:buClr>
                <a:srgbClr val="808080"/>
              </a:buClr>
              <a:buSzPts val="1800"/>
              <a:buFont typeface="Arial"/>
              <a:buChar char="–"/>
              <a:defRPr sz="1350" b="0" i="0" u="none" strike="noStrike" cap="none">
                <a:solidFill>
                  <a:schemeClr val="lt2"/>
                </a:solidFill>
                <a:latin typeface="Arial"/>
                <a:ea typeface="Arial"/>
                <a:cs typeface="Arial"/>
                <a:sym typeface="Arial"/>
              </a:defRPr>
            </a:lvl2pPr>
            <a:lvl3pPr marL="1028700" marR="0" lvl="2" indent="-238125" algn="l" rtl="0">
              <a:lnSpc>
                <a:spcPct val="100000"/>
              </a:lnSpc>
              <a:spcBef>
                <a:spcPts val="450"/>
              </a:spcBef>
              <a:spcAft>
                <a:spcPts val="0"/>
              </a:spcAft>
              <a:buClr>
                <a:srgbClr val="808080"/>
              </a:buClr>
              <a:buSzPts val="1400"/>
              <a:buFont typeface="Noto Sans Symbols"/>
              <a:buChar char="▪"/>
              <a:defRPr sz="1050" b="0" i="0" u="none" strike="noStrike" cap="none">
                <a:solidFill>
                  <a:schemeClr val="lt2"/>
                </a:solidFill>
                <a:latin typeface="Arial"/>
                <a:ea typeface="Arial"/>
                <a:cs typeface="Arial"/>
                <a:sym typeface="Arial"/>
              </a:defRPr>
            </a:lvl3pPr>
            <a:lvl4pPr marL="1371600" marR="0" lvl="3" indent="-260366" algn="l" rtl="0">
              <a:lnSpc>
                <a:spcPct val="90000"/>
              </a:lnSpc>
              <a:spcBef>
                <a:spcPts val="375"/>
              </a:spcBef>
              <a:spcAft>
                <a:spcPts val="0"/>
              </a:spcAft>
              <a:buClr>
                <a:srgbClr val="808080"/>
              </a:buClr>
              <a:buSzPts val="1867"/>
              <a:buFont typeface="Arial"/>
              <a:buChar char="–"/>
              <a:defRPr sz="1400" b="0" i="0" u="none" strike="noStrike" cap="none">
                <a:solidFill>
                  <a:schemeClr val="lt2"/>
                </a:solidFill>
                <a:latin typeface="Arial"/>
                <a:ea typeface="Arial"/>
                <a:cs typeface="Arial"/>
                <a:sym typeface="Arial"/>
              </a:defRPr>
            </a:lvl4pPr>
            <a:lvl5pPr marL="1714500" marR="0" lvl="4" indent="-260366" algn="l" rtl="0">
              <a:lnSpc>
                <a:spcPct val="90000"/>
              </a:lnSpc>
              <a:spcBef>
                <a:spcPts val="375"/>
              </a:spcBef>
              <a:spcAft>
                <a:spcPts val="0"/>
              </a:spcAft>
              <a:buClr>
                <a:srgbClr val="808080"/>
              </a:buClr>
              <a:buSzPts val="1867"/>
              <a:buFont typeface="Arial"/>
              <a:buChar char="–"/>
              <a:defRPr sz="1400" b="0" i="0" u="none" strike="noStrike" cap="none">
                <a:solidFill>
                  <a:schemeClr val="lt2"/>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1417091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2 columns w subtitles">
  <p:cSld name="2 columns w subtitles">
    <p:spTree>
      <p:nvGrpSpPr>
        <p:cNvPr id="1" name="Shape 202"/>
        <p:cNvGrpSpPr/>
        <p:nvPr/>
      </p:nvGrpSpPr>
      <p:grpSpPr>
        <a:xfrm>
          <a:off x="0" y="0"/>
          <a:ext cx="0" cy="0"/>
          <a:chOff x="0" y="0"/>
          <a:chExt cx="0" cy="0"/>
        </a:xfrm>
      </p:grpSpPr>
      <p:sp>
        <p:nvSpPr>
          <p:cNvPr id="203" name="Google Shape;203;p46"/>
          <p:cNvSpPr txBox="1">
            <a:spLocks noGrp="1"/>
          </p:cNvSpPr>
          <p:nvPr>
            <p:ph type="title"/>
          </p:nvPr>
        </p:nvSpPr>
        <p:spPr>
          <a:xfrm>
            <a:off x="285750" y="257175"/>
            <a:ext cx="8572500" cy="33239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1"/>
              </a:buClr>
              <a:buSzPts val="32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204" name="Google Shape;204;p46"/>
          <p:cNvSpPr txBox="1">
            <a:spLocks noGrp="1"/>
          </p:cNvSpPr>
          <p:nvPr>
            <p:ph type="body" idx="1"/>
          </p:nvPr>
        </p:nvSpPr>
        <p:spPr>
          <a:xfrm>
            <a:off x="285750" y="1030778"/>
            <a:ext cx="4114800" cy="3598372"/>
          </a:xfrm>
          <a:prstGeom prst="rect">
            <a:avLst/>
          </a:prstGeom>
          <a:noFill/>
          <a:ln>
            <a:noFill/>
          </a:ln>
        </p:spPr>
        <p:txBody>
          <a:bodyPr spcFirstLastPara="1" wrap="square" lIns="0" tIns="0" rIns="0" bIns="91425" anchor="t" anchorCtr="0">
            <a:noAutofit/>
          </a:bodyPr>
          <a:lstStyle>
            <a:lvl1pPr marL="342900" marR="0" lvl="0" indent="-171450" algn="l" rtl="0">
              <a:lnSpc>
                <a:spcPct val="100000"/>
              </a:lnSpc>
              <a:spcBef>
                <a:spcPts val="1350"/>
              </a:spcBef>
              <a:spcAft>
                <a:spcPts val="0"/>
              </a:spcAft>
              <a:buClr>
                <a:schemeClr val="lt1"/>
              </a:buClr>
              <a:buSzPts val="2000"/>
              <a:buFont typeface="Arial"/>
              <a:buNone/>
              <a:defRPr sz="1500" b="1" i="0" u="none" strike="noStrike" cap="none">
                <a:solidFill>
                  <a:schemeClr val="lt1"/>
                </a:solidFill>
                <a:latin typeface="Arial"/>
                <a:ea typeface="Arial"/>
                <a:cs typeface="Arial"/>
                <a:sym typeface="Arial"/>
              </a:defRPr>
            </a:lvl1pPr>
            <a:lvl2pPr marL="685800" marR="0" lvl="1" indent="-257175" algn="l" rtl="0">
              <a:lnSpc>
                <a:spcPct val="100000"/>
              </a:lnSpc>
              <a:spcBef>
                <a:spcPts val="900"/>
              </a:spcBef>
              <a:spcAft>
                <a:spcPts val="0"/>
              </a:spcAft>
              <a:buClr>
                <a:srgbClr val="808080"/>
              </a:buClr>
              <a:buSzPts val="1800"/>
              <a:buFont typeface="Arial"/>
              <a:buChar char="•"/>
              <a:defRPr sz="1350" b="0" i="0" u="none" strike="noStrike" cap="none">
                <a:solidFill>
                  <a:schemeClr val="lt2"/>
                </a:solidFill>
                <a:latin typeface="Arial"/>
                <a:ea typeface="Arial"/>
                <a:cs typeface="Arial"/>
                <a:sym typeface="Arial"/>
              </a:defRPr>
            </a:lvl2pPr>
            <a:lvl3pPr marL="1028700" marR="0" lvl="2" indent="-238125" algn="l" rtl="0">
              <a:lnSpc>
                <a:spcPct val="100000"/>
              </a:lnSpc>
              <a:spcBef>
                <a:spcPts val="450"/>
              </a:spcBef>
              <a:spcAft>
                <a:spcPts val="0"/>
              </a:spcAft>
              <a:buClr>
                <a:srgbClr val="808080"/>
              </a:buClr>
              <a:buSzPts val="1400"/>
              <a:buFont typeface="Arial"/>
              <a:buChar char="–"/>
              <a:defRPr sz="1050" b="0" i="0" u="none" strike="noStrike" cap="none">
                <a:solidFill>
                  <a:schemeClr val="lt2"/>
                </a:solidFill>
                <a:latin typeface="Arial"/>
                <a:ea typeface="Arial"/>
                <a:cs typeface="Arial"/>
                <a:sym typeface="Arial"/>
              </a:defRPr>
            </a:lvl3pPr>
            <a:lvl4pPr marL="1371600" marR="0" lvl="3" indent="-228600" algn="l" rtl="0">
              <a:lnSpc>
                <a:spcPct val="100000"/>
              </a:lnSpc>
              <a:spcBef>
                <a:spcPts val="450"/>
              </a:spcBef>
              <a:spcAft>
                <a:spcPts val="0"/>
              </a:spcAft>
              <a:buClr>
                <a:srgbClr val="808080"/>
              </a:buClr>
              <a:buSzPts val="1200"/>
              <a:buFont typeface="Noto Sans Symbols"/>
              <a:buChar char="▪"/>
              <a:defRPr sz="900" b="0" i="0" u="none" strike="noStrike" cap="none">
                <a:solidFill>
                  <a:schemeClr val="lt2"/>
                </a:solidFill>
                <a:latin typeface="Arial"/>
                <a:ea typeface="Arial"/>
                <a:cs typeface="Arial"/>
                <a:sym typeface="Arial"/>
              </a:defRPr>
            </a:lvl4pPr>
            <a:lvl5pPr marL="1714500" marR="0" lvl="4" indent="-260366" algn="l" rtl="0">
              <a:lnSpc>
                <a:spcPct val="100000"/>
              </a:lnSpc>
              <a:spcBef>
                <a:spcPts val="300"/>
              </a:spcBef>
              <a:spcAft>
                <a:spcPts val="0"/>
              </a:spcAft>
              <a:buClr>
                <a:srgbClr val="808080"/>
              </a:buClr>
              <a:buSzPts val="1867"/>
              <a:buFont typeface="Arial"/>
              <a:buChar char="•"/>
              <a:defRPr sz="1400" b="0" i="0" u="none" strike="noStrike" cap="none">
                <a:solidFill>
                  <a:schemeClr val="lt2"/>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205" name="Google Shape;205;p46"/>
          <p:cNvSpPr txBox="1">
            <a:spLocks noGrp="1"/>
          </p:cNvSpPr>
          <p:nvPr>
            <p:ph type="body" idx="2"/>
          </p:nvPr>
        </p:nvSpPr>
        <p:spPr>
          <a:xfrm>
            <a:off x="4743450" y="1030778"/>
            <a:ext cx="4114800" cy="3598372"/>
          </a:xfrm>
          <a:prstGeom prst="rect">
            <a:avLst/>
          </a:prstGeom>
          <a:noFill/>
          <a:ln>
            <a:noFill/>
          </a:ln>
        </p:spPr>
        <p:txBody>
          <a:bodyPr spcFirstLastPara="1" wrap="square" lIns="0" tIns="0" rIns="0" bIns="91425" anchor="t" anchorCtr="0">
            <a:noAutofit/>
          </a:bodyPr>
          <a:lstStyle>
            <a:lvl1pPr marL="342900" marR="0" lvl="0" indent="-171450" algn="l" rtl="0">
              <a:lnSpc>
                <a:spcPct val="100000"/>
              </a:lnSpc>
              <a:spcBef>
                <a:spcPts val="1350"/>
              </a:spcBef>
              <a:spcAft>
                <a:spcPts val="0"/>
              </a:spcAft>
              <a:buClr>
                <a:schemeClr val="lt1"/>
              </a:buClr>
              <a:buSzPts val="2000"/>
              <a:buFont typeface="Arial"/>
              <a:buNone/>
              <a:defRPr sz="1500" b="1" i="0" u="none" strike="noStrike" cap="none">
                <a:solidFill>
                  <a:schemeClr val="lt1"/>
                </a:solidFill>
                <a:latin typeface="Arial"/>
                <a:ea typeface="Arial"/>
                <a:cs typeface="Arial"/>
                <a:sym typeface="Arial"/>
              </a:defRPr>
            </a:lvl1pPr>
            <a:lvl2pPr marL="685800" marR="0" lvl="1" indent="-257175" algn="l" rtl="0">
              <a:lnSpc>
                <a:spcPct val="100000"/>
              </a:lnSpc>
              <a:spcBef>
                <a:spcPts val="900"/>
              </a:spcBef>
              <a:spcAft>
                <a:spcPts val="0"/>
              </a:spcAft>
              <a:buClr>
                <a:srgbClr val="808080"/>
              </a:buClr>
              <a:buSzPts val="1800"/>
              <a:buFont typeface="Arial"/>
              <a:buChar char="•"/>
              <a:defRPr sz="1350" b="0" i="0" u="none" strike="noStrike" cap="none">
                <a:solidFill>
                  <a:schemeClr val="lt2"/>
                </a:solidFill>
                <a:latin typeface="Arial"/>
                <a:ea typeface="Arial"/>
                <a:cs typeface="Arial"/>
                <a:sym typeface="Arial"/>
              </a:defRPr>
            </a:lvl2pPr>
            <a:lvl3pPr marL="1028700" marR="0" lvl="2" indent="-238125" algn="l" rtl="0">
              <a:lnSpc>
                <a:spcPct val="100000"/>
              </a:lnSpc>
              <a:spcBef>
                <a:spcPts val="450"/>
              </a:spcBef>
              <a:spcAft>
                <a:spcPts val="0"/>
              </a:spcAft>
              <a:buClr>
                <a:srgbClr val="808080"/>
              </a:buClr>
              <a:buSzPts val="1400"/>
              <a:buFont typeface="Arial"/>
              <a:buChar char="–"/>
              <a:defRPr sz="1050" b="0" i="0" u="none" strike="noStrike" cap="none">
                <a:solidFill>
                  <a:schemeClr val="lt2"/>
                </a:solidFill>
                <a:latin typeface="Arial"/>
                <a:ea typeface="Arial"/>
                <a:cs typeface="Arial"/>
                <a:sym typeface="Arial"/>
              </a:defRPr>
            </a:lvl3pPr>
            <a:lvl4pPr marL="1371600" marR="0" lvl="3" indent="-228600" algn="l" rtl="0">
              <a:lnSpc>
                <a:spcPct val="100000"/>
              </a:lnSpc>
              <a:spcBef>
                <a:spcPts val="450"/>
              </a:spcBef>
              <a:spcAft>
                <a:spcPts val="0"/>
              </a:spcAft>
              <a:buClr>
                <a:srgbClr val="808080"/>
              </a:buClr>
              <a:buSzPts val="1200"/>
              <a:buFont typeface="Noto Sans Symbols"/>
              <a:buChar char="▪"/>
              <a:defRPr sz="900" b="0" i="0" u="none" strike="noStrike" cap="none">
                <a:solidFill>
                  <a:schemeClr val="lt2"/>
                </a:solidFill>
                <a:latin typeface="Arial"/>
                <a:ea typeface="Arial"/>
                <a:cs typeface="Arial"/>
                <a:sym typeface="Arial"/>
              </a:defRPr>
            </a:lvl4pPr>
            <a:lvl5pPr marL="1714500" marR="0" lvl="4" indent="-260366" algn="l" rtl="0">
              <a:lnSpc>
                <a:spcPct val="100000"/>
              </a:lnSpc>
              <a:spcBef>
                <a:spcPts val="300"/>
              </a:spcBef>
              <a:spcAft>
                <a:spcPts val="0"/>
              </a:spcAft>
              <a:buClr>
                <a:srgbClr val="808080"/>
              </a:buClr>
              <a:buSzPts val="1867"/>
              <a:buFont typeface="Arial"/>
              <a:buChar char="•"/>
              <a:defRPr sz="1400" b="0" i="0" u="none" strike="noStrike" cap="none">
                <a:solidFill>
                  <a:schemeClr val="lt2"/>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2944286"/>
      </p:ext>
    </p:extLst>
  </p:cSld>
  <p:clrMapOvr>
    <a:masterClrMapping/>
  </p:clrMapOvr>
  <p:extLst>
    <p:ext uri="{DCECCB84-F9BA-43D5-87BE-67443E8EF086}">
      <p15:sldGuideLst xmlns:p15="http://schemas.microsoft.com/office/powerpoint/2012/main">
        <p15:guide id="1" orient="horz" pos="12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ivider green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a:effectLst/>
        </p:spPr>
      </p:pic>
      <p:sp>
        <p:nvSpPr>
          <p:cNvPr id="5" name="Title 1">
            <a:extLst>
              <a:ext uri="{FF2B5EF4-FFF2-40B4-BE49-F238E27FC236}">
                <a16:creationId xmlns:a16="http://schemas.microsoft.com/office/drawing/2014/main" id="{D7D3C83F-1685-4A4A-8993-74D3219027D6}"/>
              </a:ext>
            </a:extLst>
          </p:cNvPr>
          <p:cNvSpPr>
            <a:spLocks noGrp="1"/>
          </p:cNvSpPr>
          <p:nvPr>
            <p:ph type="title"/>
          </p:nvPr>
        </p:nvSpPr>
        <p:spPr>
          <a:xfrm>
            <a:off x="285750" y="3257550"/>
            <a:ext cx="4286250" cy="1121846"/>
          </a:xfrm>
          <a:prstGeom prst="rect">
            <a:avLst/>
          </a:prstGeom>
        </p:spPr>
        <p:txBody>
          <a:bodyPr wrap="square" lIns="0" tIns="0" rIns="0" bIns="0" anchor="b" anchorCtr="0">
            <a:spAutoFit/>
          </a:bodyPr>
          <a:lstStyle>
            <a:lvl1pPr>
              <a:defRPr lang="en-US" sz="4050" dirty="0">
                <a:solidFill>
                  <a:srgbClr val="E4FFD6"/>
                </a:solidFill>
                <a:effectLst>
                  <a:glow rad="127000">
                    <a:srgbClr val="247554"/>
                  </a:glow>
                </a:effectLst>
              </a:defRPr>
            </a:lvl1pPr>
          </a:lstStyle>
          <a:p>
            <a:pPr lvl="0"/>
            <a:r>
              <a:rPr lang="en-US"/>
              <a:t>Click to edit Master title style</a:t>
            </a:r>
          </a:p>
        </p:txBody>
      </p:sp>
      <p:sp>
        <p:nvSpPr>
          <p:cNvPr id="107" name="Rectangle 106">
            <a:extLst>
              <a:ext uri="{FF2B5EF4-FFF2-40B4-BE49-F238E27FC236}">
                <a16:creationId xmlns:a16="http://schemas.microsoft.com/office/drawing/2014/main" id="{8AEE0513-2CC5-4407-B582-332F61D61C1B}"/>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rgbClr val="37CC5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108" name="Text Placeholder 2">
            <a:extLst>
              <a:ext uri="{FF2B5EF4-FFF2-40B4-BE49-F238E27FC236}">
                <a16:creationId xmlns:a16="http://schemas.microsoft.com/office/drawing/2014/main" id="{581EB6DF-C2AD-463C-A014-FD1AA6D95B2B}"/>
              </a:ext>
            </a:extLst>
          </p:cNvPr>
          <p:cNvSpPr>
            <a:spLocks noGrp="1"/>
          </p:cNvSpPr>
          <p:nvPr>
            <p:ph type="body" sz="quarter" idx="10"/>
          </p:nvPr>
        </p:nvSpPr>
        <p:spPr>
          <a:xfrm>
            <a:off x="800100" y="262109"/>
            <a:ext cx="5486401" cy="161583"/>
          </a:xfrm>
          <a:prstGeom prst="rect">
            <a:avLst/>
          </a:prstGeom>
        </p:spPr>
        <p:txBody>
          <a:bodyPr lIns="0" tIns="0" rIns="0" bIns="0">
            <a:spAutoFit/>
          </a:bodyPr>
          <a:lstStyle>
            <a:lvl1pPr marL="0" indent="0">
              <a:lnSpc>
                <a:spcPct val="100000"/>
              </a:lnSpc>
              <a:buNone/>
              <a:defRPr sz="1050" cap="all" spc="225" baseline="0">
                <a:solidFill>
                  <a:schemeClr val="tx2"/>
                </a:solidFill>
              </a:defRPr>
            </a:lvl1pPr>
            <a:lvl2pPr marL="342892" indent="0">
              <a:buNone/>
              <a:defRPr/>
            </a:lvl2pPr>
            <a:lvl3pPr marL="685783" indent="0">
              <a:buNone/>
              <a:defRPr/>
            </a:lvl3pPr>
            <a:lvl4pPr marL="1028675" indent="0">
              <a:buNone/>
              <a:defRPr/>
            </a:lvl4pPr>
            <a:lvl5pPr marL="1371566" indent="0">
              <a:buNone/>
              <a:defRPr/>
            </a:lvl5pPr>
          </a:lstStyle>
          <a:p>
            <a:pPr lvl="0"/>
            <a:r>
              <a:rPr lang="en-US"/>
              <a:t>Click to edit Master text styles</a:t>
            </a:r>
          </a:p>
        </p:txBody>
      </p:sp>
    </p:spTree>
    <p:extLst>
      <p:ext uri="{BB962C8B-B14F-4D97-AF65-F5344CB8AC3E}">
        <p14:creationId xmlns:p14="http://schemas.microsoft.com/office/powerpoint/2010/main" val="919703290"/>
      </p:ext>
    </p:extLst>
  </p:cSld>
  <p:clrMapOvr>
    <a:masterClrMapping/>
  </p:clrMapOvr>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3 columns w subtitles">
  <p:cSld name="3 columns w subtitles">
    <p:spTree>
      <p:nvGrpSpPr>
        <p:cNvPr id="1" name="Shape 206"/>
        <p:cNvGrpSpPr/>
        <p:nvPr/>
      </p:nvGrpSpPr>
      <p:grpSpPr>
        <a:xfrm>
          <a:off x="0" y="0"/>
          <a:ext cx="0" cy="0"/>
          <a:chOff x="0" y="0"/>
          <a:chExt cx="0" cy="0"/>
        </a:xfrm>
      </p:grpSpPr>
      <p:sp>
        <p:nvSpPr>
          <p:cNvPr id="207" name="Google Shape;207;p47"/>
          <p:cNvSpPr txBox="1">
            <a:spLocks noGrp="1"/>
          </p:cNvSpPr>
          <p:nvPr>
            <p:ph type="title"/>
          </p:nvPr>
        </p:nvSpPr>
        <p:spPr>
          <a:xfrm>
            <a:off x="285750" y="257175"/>
            <a:ext cx="8572500" cy="33239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1"/>
              </a:buClr>
              <a:buSzPts val="3200"/>
              <a:buFont typeface="Arial"/>
              <a:buNone/>
              <a:defRPr sz="2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208" name="Google Shape;208;p47"/>
          <p:cNvSpPr txBox="1">
            <a:spLocks noGrp="1"/>
          </p:cNvSpPr>
          <p:nvPr>
            <p:ph type="body" idx="1"/>
          </p:nvPr>
        </p:nvSpPr>
        <p:spPr>
          <a:xfrm>
            <a:off x="285751" y="1028700"/>
            <a:ext cx="2644745" cy="3600450"/>
          </a:xfrm>
          <a:prstGeom prst="rect">
            <a:avLst/>
          </a:prstGeom>
          <a:noFill/>
          <a:ln>
            <a:noFill/>
          </a:ln>
        </p:spPr>
        <p:txBody>
          <a:bodyPr spcFirstLastPara="1" wrap="square" lIns="0" tIns="0" rIns="0" bIns="0" anchor="t" anchorCtr="0">
            <a:noAutofit/>
          </a:bodyPr>
          <a:lstStyle>
            <a:lvl1pPr marL="342900" marR="0" lvl="0" indent="-171450" algn="l" rtl="0">
              <a:lnSpc>
                <a:spcPct val="100000"/>
              </a:lnSpc>
              <a:spcBef>
                <a:spcPts val="1350"/>
              </a:spcBef>
              <a:spcAft>
                <a:spcPts val="0"/>
              </a:spcAft>
              <a:buClr>
                <a:srgbClr val="808080"/>
              </a:buClr>
              <a:buSzPts val="1800"/>
              <a:buFont typeface="Arial"/>
              <a:buNone/>
              <a:defRPr sz="1350" b="1" i="0" u="none" strike="noStrike" cap="none">
                <a:solidFill>
                  <a:schemeClr val="lt1"/>
                </a:solidFill>
                <a:latin typeface="Arial"/>
                <a:ea typeface="Arial"/>
                <a:cs typeface="Arial"/>
                <a:sym typeface="Arial"/>
              </a:defRPr>
            </a:lvl1pPr>
            <a:lvl2pPr marL="685800" marR="0" lvl="1" indent="-247650" algn="l" rtl="0">
              <a:lnSpc>
                <a:spcPct val="100000"/>
              </a:lnSpc>
              <a:spcBef>
                <a:spcPts val="900"/>
              </a:spcBef>
              <a:spcAft>
                <a:spcPts val="0"/>
              </a:spcAft>
              <a:buClr>
                <a:srgbClr val="808080"/>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28600" algn="l" rtl="0">
              <a:lnSpc>
                <a:spcPct val="100000"/>
              </a:lnSpc>
              <a:spcBef>
                <a:spcPts val="450"/>
              </a:spcBef>
              <a:spcAft>
                <a:spcPts val="0"/>
              </a:spcAft>
              <a:buClr>
                <a:srgbClr val="808080"/>
              </a:buClr>
              <a:buSzPts val="1200"/>
              <a:buFont typeface="Arial"/>
              <a:buChar char="–"/>
              <a:defRPr sz="900" b="0" i="0" u="none" strike="noStrike" cap="none">
                <a:solidFill>
                  <a:schemeClr val="lt2"/>
                </a:solidFill>
                <a:latin typeface="Arial"/>
                <a:ea typeface="Arial"/>
                <a:cs typeface="Arial"/>
                <a:sym typeface="Arial"/>
              </a:defRPr>
            </a:lvl3pPr>
            <a:lvl4pPr marL="1371600" marR="0" lvl="3" indent="-260366" algn="l" rtl="0">
              <a:lnSpc>
                <a:spcPct val="90000"/>
              </a:lnSpc>
              <a:spcBef>
                <a:spcPts val="375"/>
              </a:spcBef>
              <a:spcAft>
                <a:spcPts val="0"/>
              </a:spcAft>
              <a:buClr>
                <a:srgbClr val="808080"/>
              </a:buClr>
              <a:buSzPts val="1867"/>
              <a:buFont typeface="Arial"/>
              <a:buChar char="–"/>
              <a:defRPr sz="1400" b="0" i="0" u="none" strike="noStrike" cap="none">
                <a:solidFill>
                  <a:schemeClr val="lt2"/>
                </a:solidFill>
                <a:latin typeface="Arial"/>
                <a:ea typeface="Arial"/>
                <a:cs typeface="Arial"/>
                <a:sym typeface="Arial"/>
              </a:defRPr>
            </a:lvl4pPr>
            <a:lvl5pPr marL="1714500" marR="0" lvl="4" indent="-260366" algn="l" rtl="0">
              <a:lnSpc>
                <a:spcPct val="90000"/>
              </a:lnSpc>
              <a:spcBef>
                <a:spcPts val="375"/>
              </a:spcBef>
              <a:spcAft>
                <a:spcPts val="0"/>
              </a:spcAft>
              <a:buClr>
                <a:srgbClr val="808080"/>
              </a:buClr>
              <a:buSzPts val="1867"/>
              <a:buFont typeface="Arial"/>
              <a:buChar char="–"/>
              <a:defRPr sz="1400" b="0" i="0" u="none" strike="noStrike" cap="none">
                <a:solidFill>
                  <a:schemeClr val="lt2"/>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209" name="Google Shape;209;p47"/>
          <p:cNvSpPr txBox="1">
            <a:spLocks noGrp="1"/>
          </p:cNvSpPr>
          <p:nvPr>
            <p:ph type="body" idx="2"/>
          </p:nvPr>
        </p:nvSpPr>
        <p:spPr>
          <a:xfrm>
            <a:off x="3249628" y="1028700"/>
            <a:ext cx="2644745" cy="3600450"/>
          </a:xfrm>
          <a:prstGeom prst="rect">
            <a:avLst/>
          </a:prstGeom>
          <a:noFill/>
          <a:ln>
            <a:noFill/>
          </a:ln>
        </p:spPr>
        <p:txBody>
          <a:bodyPr spcFirstLastPara="1" wrap="square" lIns="0" tIns="0" rIns="0" bIns="0" anchor="t" anchorCtr="0">
            <a:noAutofit/>
          </a:bodyPr>
          <a:lstStyle>
            <a:lvl1pPr marL="342900" marR="0" lvl="0" indent="-171450" algn="l" rtl="0">
              <a:lnSpc>
                <a:spcPct val="100000"/>
              </a:lnSpc>
              <a:spcBef>
                <a:spcPts val="1350"/>
              </a:spcBef>
              <a:spcAft>
                <a:spcPts val="0"/>
              </a:spcAft>
              <a:buClr>
                <a:srgbClr val="808080"/>
              </a:buClr>
              <a:buSzPts val="1800"/>
              <a:buFont typeface="Arial"/>
              <a:buNone/>
              <a:defRPr sz="1350" b="1" i="0" u="none" strike="noStrike" cap="none">
                <a:solidFill>
                  <a:schemeClr val="lt1"/>
                </a:solidFill>
                <a:latin typeface="Arial"/>
                <a:ea typeface="Arial"/>
                <a:cs typeface="Arial"/>
                <a:sym typeface="Arial"/>
              </a:defRPr>
            </a:lvl1pPr>
            <a:lvl2pPr marL="685800" marR="0" lvl="1" indent="-247650" algn="l" rtl="0">
              <a:lnSpc>
                <a:spcPct val="100000"/>
              </a:lnSpc>
              <a:spcBef>
                <a:spcPts val="900"/>
              </a:spcBef>
              <a:spcAft>
                <a:spcPts val="0"/>
              </a:spcAft>
              <a:buClr>
                <a:srgbClr val="808080"/>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28600" algn="l" rtl="0">
              <a:lnSpc>
                <a:spcPct val="100000"/>
              </a:lnSpc>
              <a:spcBef>
                <a:spcPts val="450"/>
              </a:spcBef>
              <a:spcAft>
                <a:spcPts val="0"/>
              </a:spcAft>
              <a:buClr>
                <a:srgbClr val="808080"/>
              </a:buClr>
              <a:buSzPts val="1200"/>
              <a:buFont typeface="Arial"/>
              <a:buChar char="–"/>
              <a:defRPr sz="900" b="0" i="0" u="none" strike="noStrike" cap="none">
                <a:solidFill>
                  <a:schemeClr val="lt2"/>
                </a:solidFill>
                <a:latin typeface="Arial"/>
                <a:ea typeface="Arial"/>
                <a:cs typeface="Arial"/>
                <a:sym typeface="Arial"/>
              </a:defRPr>
            </a:lvl3pPr>
            <a:lvl4pPr marL="1371600" marR="0" lvl="3" indent="-260366" algn="l" rtl="0">
              <a:lnSpc>
                <a:spcPct val="90000"/>
              </a:lnSpc>
              <a:spcBef>
                <a:spcPts val="375"/>
              </a:spcBef>
              <a:spcAft>
                <a:spcPts val="0"/>
              </a:spcAft>
              <a:buClr>
                <a:srgbClr val="808080"/>
              </a:buClr>
              <a:buSzPts val="1867"/>
              <a:buFont typeface="Arial"/>
              <a:buChar char="–"/>
              <a:defRPr sz="1400" b="0" i="0" u="none" strike="noStrike" cap="none">
                <a:solidFill>
                  <a:schemeClr val="lt2"/>
                </a:solidFill>
                <a:latin typeface="Arial"/>
                <a:ea typeface="Arial"/>
                <a:cs typeface="Arial"/>
                <a:sym typeface="Arial"/>
              </a:defRPr>
            </a:lvl4pPr>
            <a:lvl5pPr marL="1714500" marR="0" lvl="4" indent="-260366" algn="l" rtl="0">
              <a:lnSpc>
                <a:spcPct val="90000"/>
              </a:lnSpc>
              <a:spcBef>
                <a:spcPts val="375"/>
              </a:spcBef>
              <a:spcAft>
                <a:spcPts val="0"/>
              </a:spcAft>
              <a:buClr>
                <a:srgbClr val="808080"/>
              </a:buClr>
              <a:buSzPts val="1867"/>
              <a:buFont typeface="Arial"/>
              <a:buChar char="–"/>
              <a:defRPr sz="1400" b="0" i="0" u="none" strike="noStrike" cap="none">
                <a:solidFill>
                  <a:schemeClr val="lt2"/>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210" name="Google Shape;210;p47"/>
          <p:cNvSpPr txBox="1">
            <a:spLocks noGrp="1"/>
          </p:cNvSpPr>
          <p:nvPr>
            <p:ph type="body" idx="3"/>
          </p:nvPr>
        </p:nvSpPr>
        <p:spPr>
          <a:xfrm>
            <a:off x="6213173" y="1028700"/>
            <a:ext cx="2644745" cy="3600450"/>
          </a:xfrm>
          <a:prstGeom prst="rect">
            <a:avLst/>
          </a:prstGeom>
          <a:noFill/>
          <a:ln>
            <a:noFill/>
          </a:ln>
        </p:spPr>
        <p:txBody>
          <a:bodyPr spcFirstLastPara="1" wrap="square" lIns="0" tIns="0" rIns="0" bIns="0" anchor="t" anchorCtr="0">
            <a:noAutofit/>
          </a:bodyPr>
          <a:lstStyle>
            <a:lvl1pPr marL="342900" marR="0" lvl="0" indent="-171450" algn="l" rtl="0">
              <a:lnSpc>
                <a:spcPct val="100000"/>
              </a:lnSpc>
              <a:spcBef>
                <a:spcPts val="1350"/>
              </a:spcBef>
              <a:spcAft>
                <a:spcPts val="0"/>
              </a:spcAft>
              <a:buClr>
                <a:srgbClr val="808080"/>
              </a:buClr>
              <a:buSzPts val="1800"/>
              <a:buFont typeface="Arial"/>
              <a:buNone/>
              <a:defRPr sz="1350" b="1" i="0" u="none" strike="noStrike" cap="none">
                <a:solidFill>
                  <a:schemeClr val="lt1"/>
                </a:solidFill>
                <a:latin typeface="Arial"/>
                <a:ea typeface="Arial"/>
                <a:cs typeface="Arial"/>
                <a:sym typeface="Arial"/>
              </a:defRPr>
            </a:lvl1pPr>
            <a:lvl2pPr marL="685800" marR="0" lvl="1" indent="-247650" algn="l" rtl="0">
              <a:lnSpc>
                <a:spcPct val="100000"/>
              </a:lnSpc>
              <a:spcBef>
                <a:spcPts val="900"/>
              </a:spcBef>
              <a:spcAft>
                <a:spcPts val="0"/>
              </a:spcAft>
              <a:buClr>
                <a:srgbClr val="808080"/>
              </a:buClr>
              <a:buSzPts val="1600"/>
              <a:buFont typeface="Arial"/>
              <a:buChar char="•"/>
              <a:defRPr sz="1200" b="0" i="0" u="none" strike="noStrike" cap="none">
                <a:solidFill>
                  <a:schemeClr val="lt2"/>
                </a:solidFill>
                <a:latin typeface="Arial"/>
                <a:ea typeface="Arial"/>
                <a:cs typeface="Arial"/>
                <a:sym typeface="Arial"/>
              </a:defRPr>
            </a:lvl2pPr>
            <a:lvl3pPr marL="1028700" marR="0" lvl="2" indent="-228600" algn="l" rtl="0">
              <a:lnSpc>
                <a:spcPct val="100000"/>
              </a:lnSpc>
              <a:spcBef>
                <a:spcPts val="450"/>
              </a:spcBef>
              <a:spcAft>
                <a:spcPts val="0"/>
              </a:spcAft>
              <a:buClr>
                <a:srgbClr val="808080"/>
              </a:buClr>
              <a:buSzPts val="1200"/>
              <a:buFont typeface="Arial"/>
              <a:buChar char="–"/>
              <a:defRPr sz="900" b="0" i="0" u="none" strike="noStrike" cap="none">
                <a:solidFill>
                  <a:schemeClr val="lt2"/>
                </a:solidFill>
                <a:latin typeface="Arial"/>
                <a:ea typeface="Arial"/>
                <a:cs typeface="Arial"/>
                <a:sym typeface="Arial"/>
              </a:defRPr>
            </a:lvl3pPr>
            <a:lvl4pPr marL="1371600" marR="0" lvl="3" indent="-260366" algn="l" rtl="0">
              <a:lnSpc>
                <a:spcPct val="90000"/>
              </a:lnSpc>
              <a:spcBef>
                <a:spcPts val="375"/>
              </a:spcBef>
              <a:spcAft>
                <a:spcPts val="0"/>
              </a:spcAft>
              <a:buClr>
                <a:srgbClr val="808080"/>
              </a:buClr>
              <a:buSzPts val="1867"/>
              <a:buFont typeface="Arial"/>
              <a:buChar char="–"/>
              <a:defRPr sz="1400" b="0" i="0" u="none" strike="noStrike" cap="none">
                <a:solidFill>
                  <a:schemeClr val="lt2"/>
                </a:solidFill>
                <a:latin typeface="Arial"/>
                <a:ea typeface="Arial"/>
                <a:cs typeface="Arial"/>
                <a:sym typeface="Arial"/>
              </a:defRPr>
            </a:lvl4pPr>
            <a:lvl5pPr marL="1714500" marR="0" lvl="4" indent="-260366" algn="l" rtl="0">
              <a:lnSpc>
                <a:spcPct val="90000"/>
              </a:lnSpc>
              <a:spcBef>
                <a:spcPts val="375"/>
              </a:spcBef>
              <a:spcAft>
                <a:spcPts val="0"/>
              </a:spcAft>
              <a:buClr>
                <a:srgbClr val="808080"/>
              </a:buClr>
              <a:buSzPts val="1867"/>
              <a:buFont typeface="Arial"/>
              <a:buChar char="–"/>
              <a:defRPr sz="1400" b="0" i="0" u="none" strike="noStrike" cap="none">
                <a:solidFill>
                  <a:schemeClr val="lt2"/>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060992740"/>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11"/>
        <p:cNvGrpSpPr/>
        <p:nvPr/>
      </p:nvGrpSpPr>
      <p:grpSpPr>
        <a:xfrm>
          <a:off x="0" y="0"/>
          <a:ext cx="0" cy="0"/>
          <a:chOff x="0" y="0"/>
          <a:chExt cx="0" cy="0"/>
        </a:xfrm>
      </p:grpSpPr>
      <p:sp>
        <p:nvSpPr>
          <p:cNvPr id="212" name="Google Shape;212;p48"/>
          <p:cNvSpPr txBox="1">
            <a:spLocks noGrp="1"/>
          </p:cNvSpPr>
          <p:nvPr>
            <p:ph type="title"/>
          </p:nvPr>
        </p:nvSpPr>
        <p:spPr>
          <a:xfrm>
            <a:off x="628650" y="-342900"/>
            <a:ext cx="7886700" cy="2968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dk1"/>
              </a:buClr>
              <a:buSzPts val="2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8328140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matchingName="End logo slide">
  <p:cSld name="End logo slide">
    <p:bg>
      <p:bgPr>
        <a:blipFill>
          <a:blip r:embed="rId2">
            <a:alphaModFix/>
          </a:blip>
          <a:stretch>
            <a:fillRect/>
          </a:stretch>
        </a:blipFill>
        <a:effectLst/>
      </p:bgPr>
    </p:bg>
    <p:spTree>
      <p:nvGrpSpPr>
        <p:cNvPr id="1" name="Shape 213"/>
        <p:cNvGrpSpPr/>
        <p:nvPr/>
      </p:nvGrpSpPr>
      <p:grpSpPr>
        <a:xfrm>
          <a:off x="0" y="0"/>
          <a:ext cx="0" cy="0"/>
          <a:chOff x="0" y="0"/>
          <a:chExt cx="0" cy="0"/>
        </a:xfrm>
      </p:grpSpPr>
      <p:sp>
        <p:nvSpPr>
          <p:cNvPr id="214" name="Google Shape;214;p49"/>
          <p:cNvSpPr txBox="1">
            <a:spLocks noGrp="1"/>
          </p:cNvSpPr>
          <p:nvPr>
            <p:ph type="title"/>
          </p:nvPr>
        </p:nvSpPr>
        <p:spPr>
          <a:xfrm>
            <a:off x="628650" y="-342900"/>
            <a:ext cx="7886700" cy="2968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chemeClr val="dk1"/>
              </a:buClr>
              <a:buSzPts val="2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215" name="Google Shape;215;p49"/>
          <p:cNvSpPr/>
          <p:nvPr/>
        </p:nvSpPr>
        <p:spPr>
          <a:xfrm>
            <a:off x="285750" y="300038"/>
            <a:ext cx="342900" cy="85725"/>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dk2"/>
              </a:solidFill>
              <a:latin typeface="Arial"/>
              <a:ea typeface="Arial"/>
              <a:cs typeface="Arial"/>
              <a:sym typeface="Arial"/>
            </a:endParaRPr>
          </a:p>
        </p:txBody>
      </p:sp>
      <p:pic>
        <p:nvPicPr>
          <p:cNvPr id="216" name="Google Shape;216;p49"/>
          <p:cNvPicPr preferRelativeResize="0"/>
          <p:nvPr/>
        </p:nvPicPr>
        <p:blipFill rotWithShape="1">
          <a:blip r:embed="rId3">
            <a:alphaModFix/>
          </a:blip>
          <a:srcRect/>
          <a:stretch/>
        </p:blipFill>
        <p:spPr>
          <a:xfrm>
            <a:off x="300878" y="4629150"/>
            <a:ext cx="2057400" cy="267464"/>
          </a:xfrm>
          <a:prstGeom prst="rect">
            <a:avLst/>
          </a:prstGeom>
          <a:noFill/>
          <a:ln>
            <a:noFill/>
          </a:ln>
        </p:spPr>
      </p:pic>
    </p:spTree>
    <p:extLst>
      <p:ext uri="{BB962C8B-B14F-4D97-AF65-F5344CB8AC3E}">
        <p14:creationId xmlns:p14="http://schemas.microsoft.com/office/powerpoint/2010/main" val="1874365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ide bar green">
  <p:cSld name="Side bar green">
    <p:bg>
      <p:bgPr>
        <a:blipFill>
          <a:blip r:embed="rId2">
            <a:alphaModFix/>
          </a:blip>
          <a:stretch>
            <a:fillRect/>
          </a:stretch>
        </a:blipFill>
        <a:effectLst/>
      </p:bgPr>
    </p:bg>
    <p:spTree>
      <p:nvGrpSpPr>
        <p:cNvPr id="1" name="Shape 81"/>
        <p:cNvGrpSpPr/>
        <p:nvPr/>
      </p:nvGrpSpPr>
      <p:grpSpPr>
        <a:xfrm>
          <a:off x="0" y="0"/>
          <a:ext cx="0" cy="0"/>
          <a:chOff x="0" y="0"/>
          <a:chExt cx="0" cy="0"/>
        </a:xfrm>
      </p:grpSpPr>
      <p:sp>
        <p:nvSpPr>
          <p:cNvPr id="82" name="Google Shape;82;p23"/>
          <p:cNvSpPr txBox="1">
            <a:spLocks noGrp="1"/>
          </p:cNvSpPr>
          <p:nvPr>
            <p:ph type="title"/>
          </p:nvPr>
        </p:nvSpPr>
        <p:spPr>
          <a:xfrm>
            <a:off x="285750" y="600076"/>
            <a:ext cx="1714500" cy="33239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rgbClr val="E4FFD6"/>
              </a:buClr>
              <a:buSzPts val="3200"/>
              <a:buFont typeface="Arial"/>
              <a:buNone/>
              <a:defRPr sz="2400" b="0" i="0" u="none" strike="noStrike" cap="none">
                <a:solidFill>
                  <a:srgbClr val="E4FFD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
        <p:nvSpPr>
          <p:cNvPr id="83" name="Google Shape;83;p23"/>
          <p:cNvSpPr txBox="1">
            <a:spLocks noGrp="1"/>
          </p:cNvSpPr>
          <p:nvPr>
            <p:ph type="body" idx="1"/>
          </p:nvPr>
        </p:nvSpPr>
        <p:spPr>
          <a:xfrm>
            <a:off x="2600325" y="300038"/>
            <a:ext cx="6286500" cy="4371975"/>
          </a:xfrm>
          <a:prstGeom prst="rect">
            <a:avLst/>
          </a:prstGeom>
          <a:noFill/>
          <a:ln>
            <a:noFill/>
          </a:ln>
        </p:spPr>
        <p:txBody>
          <a:bodyPr spcFirstLastPara="1" wrap="square" lIns="0" tIns="0" rIns="0" bIns="0" anchor="ctr" anchorCtr="0">
            <a:noAutofit/>
          </a:bodyPr>
          <a:lstStyle>
            <a:lvl1pPr marL="342900" marR="0" lvl="0" indent="-285750" algn="l" rtl="0">
              <a:lnSpc>
                <a:spcPct val="100000"/>
              </a:lnSpc>
              <a:spcBef>
                <a:spcPts val="900"/>
              </a:spcBef>
              <a:spcAft>
                <a:spcPts val="0"/>
              </a:spcAft>
              <a:buClr>
                <a:srgbClr val="808080"/>
              </a:buClr>
              <a:buSzPts val="2400"/>
              <a:buFont typeface="Arial"/>
              <a:buChar char="•"/>
              <a:defRPr sz="1800" b="0" i="0" u="none" strike="noStrike" cap="none">
                <a:solidFill>
                  <a:schemeClr val="lt2"/>
                </a:solidFill>
                <a:latin typeface="Arial"/>
                <a:ea typeface="Arial"/>
                <a:cs typeface="Arial"/>
                <a:sym typeface="Arial"/>
              </a:defRPr>
            </a:lvl1pPr>
            <a:lvl2pPr marL="685800" marR="0" lvl="1" indent="-257175" algn="l" rtl="0">
              <a:lnSpc>
                <a:spcPct val="100000"/>
              </a:lnSpc>
              <a:spcBef>
                <a:spcPts val="450"/>
              </a:spcBef>
              <a:spcAft>
                <a:spcPts val="0"/>
              </a:spcAft>
              <a:buClr>
                <a:srgbClr val="808080"/>
              </a:buClr>
              <a:buSzPts val="1800"/>
              <a:buFont typeface="Arial"/>
              <a:buChar char="–"/>
              <a:defRPr sz="1350" b="0" i="0" u="none" strike="noStrike" cap="none">
                <a:solidFill>
                  <a:schemeClr val="lt2"/>
                </a:solidFill>
                <a:latin typeface="Arial"/>
                <a:ea typeface="Arial"/>
                <a:cs typeface="Arial"/>
                <a:sym typeface="Arial"/>
              </a:defRPr>
            </a:lvl2pPr>
            <a:lvl3pPr marL="1028700" marR="0" lvl="2" indent="-238125" algn="l" rtl="0">
              <a:lnSpc>
                <a:spcPct val="100000"/>
              </a:lnSpc>
              <a:spcBef>
                <a:spcPts val="450"/>
              </a:spcBef>
              <a:spcAft>
                <a:spcPts val="0"/>
              </a:spcAft>
              <a:buClr>
                <a:srgbClr val="808080"/>
              </a:buClr>
              <a:buSzPts val="1400"/>
              <a:buFont typeface="Arial"/>
              <a:buChar char="▪"/>
              <a:defRPr sz="1050" b="0" i="0" u="none" strike="noStrike" cap="none">
                <a:solidFill>
                  <a:schemeClr val="lt2"/>
                </a:solidFill>
                <a:latin typeface="Arial"/>
                <a:ea typeface="Arial"/>
                <a:cs typeface="Arial"/>
                <a:sym typeface="Arial"/>
              </a:defRPr>
            </a:lvl3pPr>
            <a:lvl4pPr marL="1371600" marR="0" lvl="3" indent="-228600" algn="l" rtl="0">
              <a:lnSpc>
                <a:spcPct val="100000"/>
              </a:lnSpc>
              <a:spcBef>
                <a:spcPts val="300"/>
              </a:spcBef>
              <a:spcAft>
                <a:spcPts val="0"/>
              </a:spcAft>
              <a:buClr>
                <a:srgbClr val="4DACFA"/>
              </a:buClr>
              <a:buSzPts val="1200"/>
              <a:buFont typeface="Arial"/>
              <a:buChar char="•"/>
              <a:defRPr sz="900" b="0" i="0" u="none" strike="noStrike" cap="none">
                <a:solidFill>
                  <a:schemeClr val="dk1"/>
                </a:solidFill>
                <a:latin typeface="Arial"/>
                <a:ea typeface="Arial"/>
                <a:cs typeface="Arial"/>
                <a:sym typeface="Arial"/>
              </a:defRPr>
            </a:lvl4pPr>
            <a:lvl5pPr marL="1714500" marR="0" lvl="4" indent="-228600" algn="l" rtl="0">
              <a:lnSpc>
                <a:spcPct val="100000"/>
              </a:lnSpc>
              <a:spcBef>
                <a:spcPts val="300"/>
              </a:spcBef>
              <a:spcAft>
                <a:spcPts val="0"/>
              </a:spcAft>
              <a:buClr>
                <a:srgbClr val="4DACFA"/>
              </a:buClr>
              <a:buSzPts val="1200"/>
              <a:buFont typeface="Arial"/>
              <a:buChar char="•"/>
              <a:defRPr sz="900" b="0" i="0" u="none" strike="noStrike" cap="none">
                <a:solidFill>
                  <a:schemeClr val="dk1"/>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84" name="Google Shape;84;p23"/>
          <p:cNvSpPr/>
          <p:nvPr/>
        </p:nvSpPr>
        <p:spPr>
          <a:xfrm>
            <a:off x="285750" y="300038"/>
            <a:ext cx="342900" cy="85725"/>
          </a:xfrm>
          <a:prstGeom prst="rect">
            <a:avLst/>
          </a:prstGeom>
          <a:solidFill>
            <a:srgbClr val="9FFF99"/>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dk2"/>
              </a:solidFill>
              <a:latin typeface="Arial"/>
              <a:ea typeface="Arial"/>
              <a:cs typeface="Arial"/>
              <a:sym typeface="Arial"/>
            </a:endParaRPr>
          </a:p>
        </p:txBody>
      </p:sp>
      <p:sp>
        <p:nvSpPr>
          <p:cNvPr id="85" name="Google Shape;85;p23"/>
          <p:cNvSpPr txBox="1">
            <a:spLocks noGrp="1"/>
          </p:cNvSpPr>
          <p:nvPr>
            <p:ph type="subTitle" idx="2"/>
          </p:nvPr>
        </p:nvSpPr>
        <p:spPr>
          <a:xfrm>
            <a:off x="285750" y="1885950"/>
            <a:ext cx="1714500" cy="2786063"/>
          </a:xfrm>
          <a:prstGeom prst="rect">
            <a:avLst/>
          </a:prstGeom>
          <a:noFill/>
          <a:ln>
            <a:noFill/>
          </a:ln>
        </p:spPr>
        <p:txBody>
          <a:bodyPr spcFirstLastPara="1" wrap="square" lIns="0" tIns="0" rIns="0" bIns="0" anchor="t" anchorCtr="0">
            <a:noAutofit/>
          </a:bodyPr>
          <a:lstStyle>
            <a:lvl1pPr marR="0" lvl="0" algn="l" rtl="0">
              <a:lnSpc>
                <a:spcPct val="100000"/>
              </a:lnSpc>
              <a:spcBef>
                <a:spcPts val="900"/>
              </a:spcBef>
              <a:spcAft>
                <a:spcPts val="0"/>
              </a:spcAft>
              <a:buClr>
                <a:srgbClr val="9FFF99"/>
              </a:buClr>
              <a:buSzPts val="1600"/>
              <a:buFont typeface="Arial"/>
              <a:buNone/>
              <a:defRPr sz="1200" b="0" i="0" u="none" strike="noStrike" cap="none">
                <a:solidFill>
                  <a:srgbClr val="9FFF99"/>
                </a:solidFill>
                <a:latin typeface="Arial"/>
                <a:ea typeface="Arial"/>
                <a:cs typeface="Arial"/>
                <a:sym typeface="Arial"/>
              </a:defRPr>
            </a:lvl1pPr>
            <a:lvl2pPr marR="0" lvl="1" algn="ctr"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3pPr>
            <a:lvl4pPr marR="0" lvl="3"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0730828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Cover">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49A41B-9CF1-4CD6-B1E3-F736C63833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8751" y="4373774"/>
            <a:ext cx="2706624" cy="351861"/>
          </a:xfrm>
          <a:prstGeom prst="rect">
            <a:avLst/>
          </a:prstGeom>
        </p:spPr>
      </p:pic>
      <p:sp>
        <p:nvSpPr>
          <p:cNvPr id="10" name="Title 1">
            <a:extLst>
              <a:ext uri="{FF2B5EF4-FFF2-40B4-BE49-F238E27FC236}">
                <a16:creationId xmlns:a16="http://schemas.microsoft.com/office/drawing/2014/main" id="{10344EF7-FB04-41A4-900F-48EC95C6F3B4}"/>
              </a:ext>
            </a:extLst>
          </p:cNvPr>
          <p:cNvSpPr>
            <a:spLocks noGrp="1"/>
          </p:cNvSpPr>
          <p:nvPr>
            <p:ph type="ctrTitle"/>
          </p:nvPr>
        </p:nvSpPr>
        <p:spPr>
          <a:xfrm>
            <a:off x="285750" y="414337"/>
            <a:ext cx="8572500" cy="1495794"/>
          </a:xfrm>
          <a:prstGeom prst="rect">
            <a:avLst/>
          </a:prstGeom>
        </p:spPr>
        <p:txBody>
          <a:bodyPr wrap="square" lIns="0" tIns="0" rIns="0" bIns="0" anchor="b">
            <a:spAutoFit/>
          </a:bodyPr>
          <a:lstStyle>
            <a:lvl1pPr algn="l">
              <a:defRPr sz="5400">
                <a:solidFill>
                  <a:schemeClr val="tx2"/>
                </a:solidFill>
                <a:latin typeface="Arial"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285750" y="2057401"/>
            <a:ext cx="8572500" cy="1241822"/>
          </a:xfrm>
          <a:prstGeom prst="rect">
            <a:avLst/>
          </a:prstGeom>
        </p:spPr>
        <p:txBody>
          <a:bodyPr lIns="0" tIns="0" rIns="0" bIns="0"/>
          <a:lstStyle>
            <a:lvl1pPr marL="0" indent="0" algn="l">
              <a:lnSpc>
                <a:spcPct val="100000"/>
              </a:lnSpc>
              <a:spcBef>
                <a:spcPts val="0"/>
              </a:spcBef>
              <a:buNone/>
              <a:defRPr sz="2000">
                <a:solidFill>
                  <a:schemeClr val="tx2"/>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1623564403"/>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_Cover">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0344EF7-FB04-41A4-900F-48EC95C6F3B4}"/>
              </a:ext>
            </a:extLst>
          </p:cNvPr>
          <p:cNvSpPr>
            <a:spLocks noGrp="1"/>
          </p:cNvSpPr>
          <p:nvPr>
            <p:ph type="ctrTitle"/>
          </p:nvPr>
        </p:nvSpPr>
        <p:spPr>
          <a:xfrm>
            <a:off x="285750" y="414337"/>
            <a:ext cx="8572500" cy="1495794"/>
          </a:xfrm>
          <a:prstGeom prst="rect">
            <a:avLst/>
          </a:prstGeom>
        </p:spPr>
        <p:txBody>
          <a:bodyPr wrap="square" lIns="0" tIns="0" rIns="0" bIns="0" anchor="b">
            <a:spAutoFit/>
          </a:bodyPr>
          <a:lstStyle>
            <a:lvl1pPr algn="l">
              <a:defRPr sz="5400">
                <a:solidFill>
                  <a:schemeClr val="tx2"/>
                </a:solidFill>
                <a:latin typeface="Arial"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285750" y="2057401"/>
            <a:ext cx="8572500" cy="1241822"/>
          </a:xfrm>
          <a:prstGeom prst="rect">
            <a:avLst/>
          </a:prstGeom>
        </p:spPr>
        <p:txBody>
          <a:bodyPr lIns="0" tIns="0" rIns="0" bIns="0"/>
          <a:lstStyle>
            <a:lvl1pPr marL="0" indent="0" algn="l">
              <a:lnSpc>
                <a:spcPct val="100000"/>
              </a:lnSpc>
              <a:spcBef>
                <a:spcPts val="0"/>
              </a:spcBef>
              <a:buNone/>
              <a:defRPr sz="2000">
                <a:solidFill>
                  <a:schemeClr val="tx2"/>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pic>
        <p:nvPicPr>
          <p:cNvPr id="3" name="Picture 2">
            <a:extLst>
              <a:ext uri="{FF2B5EF4-FFF2-40B4-BE49-F238E27FC236}">
                <a16:creationId xmlns:a16="http://schemas.microsoft.com/office/drawing/2014/main" id="{6FF00415-33C0-F543-90C8-9A7E2AC745D4}"/>
              </a:ext>
            </a:extLst>
          </p:cNvPr>
          <p:cNvPicPr>
            <a:picLocks noChangeAspect="1"/>
          </p:cNvPicPr>
          <p:nvPr userDrawn="1"/>
        </p:nvPicPr>
        <p:blipFill>
          <a:blip r:embed="rId2"/>
          <a:stretch>
            <a:fillRect/>
          </a:stretch>
        </p:blipFill>
        <p:spPr>
          <a:xfrm>
            <a:off x="7334250" y="4259264"/>
            <a:ext cx="1524000" cy="469900"/>
          </a:xfrm>
          <a:prstGeom prst="rect">
            <a:avLst/>
          </a:prstGeom>
        </p:spPr>
      </p:pic>
    </p:spTree>
    <p:extLst>
      <p:ext uri="{BB962C8B-B14F-4D97-AF65-F5344CB8AC3E}">
        <p14:creationId xmlns:p14="http://schemas.microsoft.com/office/powerpoint/2010/main" val="1964077164"/>
      </p:ext>
    </p:extLst>
  </p:cSld>
  <p:clrMapOvr>
    <a:masterClrMapping/>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0344EF7-FB04-41A4-900F-48EC95C6F3B4}"/>
              </a:ext>
            </a:extLst>
          </p:cNvPr>
          <p:cNvSpPr>
            <a:spLocks noGrp="1"/>
          </p:cNvSpPr>
          <p:nvPr>
            <p:ph type="ctrTitle"/>
          </p:nvPr>
        </p:nvSpPr>
        <p:spPr>
          <a:xfrm>
            <a:off x="285750" y="414337"/>
            <a:ext cx="8572500" cy="1495794"/>
          </a:xfrm>
          <a:prstGeom prst="rect">
            <a:avLst/>
          </a:prstGeom>
        </p:spPr>
        <p:txBody>
          <a:bodyPr wrap="square" lIns="0" tIns="0" rIns="0" bIns="0" anchor="b">
            <a:spAutoFit/>
          </a:bodyPr>
          <a:lstStyle>
            <a:lvl1pPr algn="l">
              <a:defRPr sz="5400">
                <a:solidFill>
                  <a:schemeClr val="tx1"/>
                </a:solidFill>
                <a:latin typeface="Arial"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285750" y="2057401"/>
            <a:ext cx="8572500" cy="1241822"/>
          </a:xfrm>
          <a:prstGeom prst="rect">
            <a:avLst/>
          </a:prstGeom>
        </p:spPr>
        <p:txBody>
          <a:bodyPr lIns="0" tIns="0" rIns="0" bIns="0"/>
          <a:lstStyle>
            <a:lvl1pPr marL="0" indent="0" algn="l">
              <a:lnSpc>
                <a:spcPct val="100000"/>
              </a:lnSpc>
              <a:spcBef>
                <a:spcPts val="0"/>
              </a:spcBef>
              <a:buNone/>
              <a:defRPr sz="2000">
                <a:solidFill>
                  <a:schemeClr val="tx1"/>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pic>
        <p:nvPicPr>
          <p:cNvPr id="5" name="Picture 4">
            <a:extLst>
              <a:ext uri="{FF2B5EF4-FFF2-40B4-BE49-F238E27FC236}">
                <a16:creationId xmlns:a16="http://schemas.microsoft.com/office/drawing/2014/main" id="{475B3D5E-1BA6-8243-83A8-BC1C5B7B63B9}"/>
              </a:ext>
            </a:extLst>
          </p:cNvPr>
          <p:cNvPicPr>
            <a:picLocks noChangeAspect="1"/>
          </p:cNvPicPr>
          <p:nvPr userDrawn="1"/>
        </p:nvPicPr>
        <p:blipFill>
          <a:blip r:embed="rId3"/>
          <a:srcRect/>
          <a:stretch/>
        </p:blipFill>
        <p:spPr>
          <a:xfrm>
            <a:off x="7336026" y="4259264"/>
            <a:ext cx="1520450" cy="469900"/>
          </a:xfrm>
          <a:prstGeom prst="rect">
            <a:avLst/>
          </a:prstGeom>
        </p:spPr>
      </p:pic>
    </p:spTree>
    <p:extLst>
      <p:ext uri="{BB962C8B-B14F-4D97-AF65-F5344CB8AC3E}">
        <p14:creationId xmlns:p14="http://schemas.microsoft.com/office/powerpoint/2010/main" val="3507608410"/>
      </p:ext>
    </p:extLst>
  </p:cSld>
  <p:clrMapOvr>
    <a:masterClrMapping/>
  </p:clrMapOvr>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Cover 3">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0344EF7-FB04-41A4-900F-48EC95C6F3B4}"/>
              </a:ext>
            </a:extLst>
          </p:cNvPr>
          <p:cNvSpPr>
            <a:spLocks noGrp="1"/>
          </p:cNvSpPr>
          <p:nvPr>
            <p:ph type="ctrTitle"/>
          </p:nvPr>
        </p:nvSpPr>
        <p:spPr>
          <a:xfrm>
            <a:off x="285750" y="414337"/>
            <a:ext cx="8572500" cy="1495794"/>
          </a:xfrm>
          <a:prstGeom prst="rect">
            <a:avLst/>
          </a:prstGeom>
        </p:spPr>
        <p:txBody>
          <a:bodyPr wrap="square" lIns="0" tIns="0" rIns="0" bIns="0" anchor="b">
            <a:spAutoFit/>
          </a:bodyPr>
          <a:lstStyle>
            <a:lvl1pPr algn="l">
              <a:defRPr sz="5400">
                <a:solidFill>
                  <a:schemeClr val="tx1"/>
                </a:solidFill>
                <a:latin typeface="Arial"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261851" y="4531621"/>
            <a:ext cx="8572500" cy="1241822"/>
          </a:xfrm>
          <a:prstGeom prst="rect">
            <a:avLst/>
          </a:prstGeom>
        </p:spPr>
        <p:txBody>
          <a:bodyPr lIns="0" tIns="0" rIns="0" bIns="0"/>
          <a:lstStyle>
            <a:lvl1pPr marL="0" indent="0" algn="l">
              <a:lnSpc>
                <a:spcPct val="100000"/>
              </a:lnSpc>
              <a:spcBef>
                <a:spcPts val="0"/>
              </a:spcBef>
              <a:buNone/>
              <a:defRPr sz="2000">
                <a:solidFill>
                  <a:schemeClr val="tx1"/>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pic>
        <p:nvPicPr>
          <p:cNvPr id="5" name="Picture 4">
            <a:extLst>
              <a:ext uri="{FF2B5EF4-FFF2-40B4-BE49-F238E27FC236}">
                <a16:creationId xmlns:a16="http://schemas.microsoft.com/office/drawing/2014/main" id="{AD3EA400-5CB9-DA4F-9A48-6B89BCEFB2D1}"/>
              </a:ext>
            </a:extLst>
          </p:cNvPr>
          <p:cNvPicPr>
            <a:picLocks noChangeAspect="1"/>
          </p:cNvPicPr>
          <p:nvPr userDrawn="1"/>
        </p:nvPicPr>
        <p:blipFill>
          <a:blip r:embed="rId3"/>
          <a:stretch>
            <a:fillRect/>
          </a:stretch>
        </p:blipFill>
        <p:spPr>
          <a:xfrm>
            <a:off x="7334250" y="4259264"/>
            <a:ext cx="1524000" cy="469900"/>
          </a:xfrm>
          <a:prstGeom prst="rect">
            <a:avLst/>
          </a:prstGeom>
        </p:spPr>
      </p:pic>
    </p:spTree>
    <p:extLst>
      <p:ext uri="{BB962C8B-B14F-4D97-AF65-F5344CB8AC3E}">
        <p14:creationId xmlns:p14="http://schemas.microsoft.com/office/powerpoint/2010/main" val="3347559661"/>
      </p:ext>
    </p:extLst>
  </p:cSld>
  <p:clrMapOvr>
    <a:masterClrMapping/>
  </p:clrMapOvr>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Cover 4">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0344EF7-FB04-41A4-900F-48EC95C6F3B4}"/>
              </a:ext>
            </a:extLst>
          </p:cNvPr>
          <p:cNvSpPr>
            <a:spLocks noGrp="1"/>
          </p:cNvSpPr>
          <p:nvPr>
            <p:ph type="ctrTitle"/>
          </p:nvPr>
        </p:nvSpPr>
        <p:spPr>
          <a:xfrm>
            <a:off x="285750" y="3320687"/>
            <a:ext cx="8858250" cy="747897"/>
          </a:xfrm>
          <a:prstGeom prst="rect">
            <a:avLst/>
          </a:prstGeom>
        </p:spPr>
        <p:txBody>
          <a:bodyPr wrap="square" lIns="0" tIns="0" rIns="0" bIns="0" anchor="b">
            <a:spAutoFit/>
          </a:bodyPr>
          <a:lstStyle>
            <a:lvl1pPr algn="l">
              <a:defRPr sz="5400">
                <a:solidFill>
                  <a:schemeClr val="tx2"/>
                </a:solidFill>
                <a:latin typeface="Arial"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285750" y="4215853"/>
            <a:ext cx="8572500" cy="1241822"/>
          </a:xfrm>
          <a:prstGeom prst="rect">
            <a:avLst/>
          </a:prstGeom>
        </p:spPr>
        <p:txBody>
          <a:bodyPr lIns="0" tIns="0" rIns="0" bIns="0"/>
          <a:lstStyle>
            <a:lvl1pPr marL="0" indent="0" algn="l">
              <a:lnSpc>
                <a:spcPct val="100000"/>
              </a:lnSpc>
              <a:spcBef>
                <a:spcPts val="0"/>
              </a:spcBef>
              <a:buNone/>
              <a:defRPr sz="2000">
                <a:solidFill>
                  <a:schemeClr val="tx2"/>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pic>
        <p:nvPicPr>
          <p:cNvPr id="5" name="Picture 4">
            <a:extLst>
              <a:ext uri="{FF2B5EF4-FFF2-40B4-BE49-F238E27FC236}">
                <a16:creationId xmlns:a16="http://schemas.microsoft.com/office/drawing/2014/main" id="{2CCEBABD-3CCD-CC4C-BCA7-E64F9600023A}"/>
              </a:ext>
            </a:extLst>
          </p:cNvPr>
          <p:cNvPicPr>
            <a:picLocks noChangeAspect="1"/>
          </p:cNvPicPr>
          <p:nvPr userDrawn="1"/>
        </p:nvPicPr>
        <p:blipFill>
          <a:blip r:embed="rId3"/>
          <a:stretch>
            <a:fillRect/>
          </a:stretch>
        </p:blipFill>
        <p:spPr>
          <a:xfrm>
            <a:off x="7334250" y="4259264"/>
            <a:ext cx="1524000" cy="469900"/>
          </a:xfrm>
          <a:prstGeom prst="rect">
            <a:avLst/>
          </a:prstGeom>
        </p:spPr>
      </p:pic>
    </p:spTree>
    <p:extLst>
      <p:ext uri="{BB962C8B-B14F-4D97-AF65-F5344CB8AC3E}">
        <p14:creationId xmlns:p14="http://schemas.microsoft.com/office/powerpoint/2010/main" val="952455483"/>
      </p:ext>
    </p:extLst>
  </p:cSld>
  <p:clrMapOvr>
    <a:masterClrMapping/>
  </p:clrMapOvr>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783109308"/>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ide bar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600076"/>
            <a:ext cx="1714500" cy="997196"/>
          </a:xfrm>
          <a:prstGeom prst="rect">
            <a:avLst/>
          </a:prstGeom>
        </p:spPr>
        <p:txBody>
          <a:bodyPr wrap="square" lIns="0" tIns="0" rIns="0" bIns="0">
            <a:spAutoFit/>
          </a:bodyPr>
          <a:lstStyle>
            <a:lvl1pPr>
              <a:defRPr sz="2400">
                <a:solidFill>
                  <a:srgbClr val="E4FFD6"/>
                </a:solidFill>
                <a:latin typeface="+mj-lt"/>
              </a:defRPr>
            </a:lvl1pPr>
          </a:lstStyle>
          <a:p>
            <a:r>
              <a:rPr lang="en-US"/>
              <a:t>Click to edit Master title style</a:t>
            </a:r>
          </a:p>
        </p:txBody>
      </p:sp>
      <p:sp>
        <p:nvSpPr>
          <p:cNvPr id="3" name="Content Placeholder 2"/>
          <p:cNvSpPr>
            <a:spLocks noGrp="1"/>
          </p:cNvSpPr>
          <p:nvPr>
            <p:ph idx="1"/>
          </p:nvPr>
        </p:nvSpPr>
        <p:spPr>
          <a:xfrm>
            <a:off x="2600325" y="300038"/>
            <a:ext cx="6286500" cy="4371975"/>
          </a:xfrm>
          <a:prstGeom prst="rect">
            <a:avLst/>
          </a:prstGeom>
        </p:spPr>
        <p:txBody>
          <a:bodyPr lIns="0" tIns="0" rIns="0" bIns="0" anchor="ctr" anchorCtr="0"/>
          <a:lstStyle>
            <a:lvl1pPr marL="171446" indent="-171446">
              <a:lnSpc>
                <a:spcPct val="100000"/>
              </a:lnSpc>
              <a:spcBef>
                <a:spcPts val="9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37" indent="-171446">
              <a:lnSpc>
                <a:spcPct val="100000"/>
              </a:lnSpc>
              <a:spcBef>
                <a:spcPts val="450"/>
              </a:spcBef>
              <a:buClr>
                <a:srgbClr val="808080"/>
              </a:buClr>
              <a:buFont typeface="Arial" panose="020B0604020202020204" pitchFamily="34" charset="0"/>
              <a:buChar char="–"/>
              <a:defRPr sz="1350">
                <a:solidFill>
                  <a:schemeClr val="bg2"/>
                </a:solidFill>
                <a:latin typeface="Arial" panose="020B0604020202020204" pitchFamily="34" charset="0"/>
              </a:defRPr>
            </a:lvl2pPr>
            <a:lvl3pPr marL="800080" indent="-114297">
              <a:lnSpc>
                <a:spcPct val="100000"/>
              </a:lnSpc>
              <a:spcBef>
                <a:spcPts val="450"/>
              </a:spcBef>
              <a:buClr>
                <a:srgbClr val="808080"/>
              </a:buClr>
              <a:buFont typeface="Arial" panose="020B0604020202020204" pitchFamily="34" charset="0"/>
              <a:buChar char="▪"/>
              <a:defRPr sz="1050">
                <a:solidFill>
                  <a:schemeClr val="bg2"/>
                </a:solidFill>
                <a:latin typeface="Arial" panose="020B0604020202020204" pitchFamily="34" charset="0"/>
              </a:defRPr>
            </a:lvl3pPr>
            <a:lvl4pPr marL="1200120" indent="-171446">
              <a:lnSpc>
                <a:spcPct val="100000"/>
              </a:lnSpc>
              <a:spcBef>
                <a:spcPts val="300"/>
              </a:spcBef>
              <a:buClr>
                <a:schemeClr val="bg1">
                  <a:lumMod val="60000"/>
                  <a:lumOff val="40000"/>
                </a:schemeClr>
              </a:buClr>
              <a:buFont typeface="Arial" panose="020B0604020202020204" pitchFamily="34" charset="0"/>
              <a:buChar char="•"/>
              <a:defRPr sz="900"/>
            </a:lvl4pPr>
            <a:lvl5pPr marL="1543012" indent="-171446">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F7E372F5-2EC7-4733-8384-2D4149AFD478}"/>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rgbClr val="9FFF9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6" name="Subtitle 2">
            <a:extLst>
              <a:ext uri="{FF2B5EF4-FFF2-40B4-BE49-F238E27FC236}">
                <a16:creationId xmlns:a16="http://schemas.microsoft.com/office/drawing/2014/main" id="{DD84B0B8-7C41-4C04-9E5E-65F066217219}"/>
              </a:ext>
            </a:extLst>
          </p:cNvPr>
          <p:cNvSpPr>
            <a:spLocks noGrp="1"/>
          </p:cNvSpPr>
          <p:nvPr>
            <p:ph type="subTitle" idx="10"/>
          </p:nvPr>
        </p:nvSpPr>
        <p:spPr>
          <a:xfrm>
            <a:off x="285750" y="1885950"/>
            <a:ext cx="1714500" cy="2786063"/>
          </a:xfrm>
          <a:prstGeom prst="rect">
            <a:avLst/>
          </a:prstGeom>
        </p:spPr>
        <p:txBody>
          <a:bodyPr wrap="square" lIns="0" tIns="0" rIns="0" bIns="0">
            <a:noAutofit/>
          </a:bodyPr>
          <a:lstStyle>
            <a:lvl1pPr marL="0" indent="0" algn="l">
              <a:lnSpc>
                <a:spcPct val="100000"/>
              </a:lnSpc>
              <a:spcBef>
                <a:spcPts val="900"/>
              </a:spcBef>
              <a:buNone/>
              <a:defRPr sz="1200">
                <a:solidFill>
                  <a:srgbClr val="9FFF99"/>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2572939034"/>
      </p:ext>
    </p:extLst>
  </p:cSld>
  <p:clrMapOvr>
    <a:masterClrMapping/>
  </p:clrMapOvr>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5750" y="641806"/>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2709013548"/>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285750" y="1200150"/>
            <a:ext cx="8572500" cy="3314700"/>
          </a:xfrm>
          <a:prstGeom prst="rect">
            <a:avLst/>
          </a:prstGeom>
        </p:spPr>
        <p:txBody>
          <a:bodyPr lIns="0" tIns="0" rIns="0" bIns="0"/>
          <a:lstStyle>
            <a:lvl1pPr marL="171446" indent="-171446">
              <a:lnSpc>
                <a:spcPct val="100000"/>
              </a:lnSpc>
              <a:spcBef>
                <a:spcPts val="12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37" indent="-171446">
              <a:lnSpc>
                <a:spcPct val="100000"/>
              </a:lnSpc>
              <a:spcBef>
                <a:spcPts val="300"/>
              </a:spcBef>
              <a:buClr>
                <a:srgbClr val="808080"/>
              </a:buClr>
              <a:buFont typeface="Arial" panose="020B0604020202020204" pitchFamily="34" charset="0"/>
              <a:buChar char="–"/>
              <a:defRPr sz="1400">
                <a:solidFill>
                  <a:schemeClr val="bg2"/>
                </a:solidFill>
                <a:latin typeface="Arial" panose="020B0604020202020204" pitchFamily="34" charset="0"/>
              </a:defRPr>
            </a:lvl2pPr>
            <a:lvl3pPr marL="800080" indent="-114297">
              <a:lnSpc>
                <a:spcPct val="100000"/>
              </a:lnSpc>
              <a:spcBef>
                <a:spcPts val="300"/>
              </a:spcBef>
              <a:buClr>
                <a:srgbClr val="808080"/>
              </a:buClr>
              <a:buFont typeface="Arial" panose="020B0604020202020204" pitchFamily="34" charset="0"/>
              <a:buChar char="▪"/>
              <a:defRPr sz="1100">
                <a:solidFill>
                  <a:schemeClr val="bg2"/>
                </a:solidFill>
                <a:latin typeface="Arial" panose="020B0604020202020204" pitchFamily="34" charset="0"/>
              </a:defRPr>
            </a:lvl3pPr>
            <a:lvl4pPr marL="1200120" indent="-171446">
              <a:lnSpc>
                <a:spcPct val="100000"/>
              </a:lnSpc>
              <a:spcBef>
                <a:spcPts val="300"/>
              </a:spcBef>
              <a:buClr>
                <a:schemeClr val="bg1">
                  <a:lumMod val="60000"/>
                  <a:lumOff val="40000"/>
                </a:schemeClr>
              </a:buClr>
              <a:buFont typeface="Arial" panose="020B0604020202020204" pitchFamily="34" charset="0"/>
              <a:buChar char="•"/>
              <a:defRPr sz="900"/>
            </a:lvl4pPr>
            <a:lvl5pPr marL="1543012" indent="-171446">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5104329"/>
      </p:ext>
    </p:extLst>
  </p:cSld>
  <p:clrMapOvr>
    <a:masterClrMapping/>
  </p:clrMapOvr>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5750" y="641806"/>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Content Placeholder 2"/>
          <p:cNvSpPr>
            <a:spLocks noGrp="1"/>
          </p:cNvSpPr>
          <p:nvPr>
            <p:ph idx="10"/>
          </p:nvPr>
        </p:nvSpPr>
        <p:spPr>
          <a:xfrm>
            <a:off x="285750" y="1200150"/>
            <a:ext cx="8572500" cy="3314700"/>
          </a:xfrm>
          <a:prstGeom prst="rect">
            <a:avLst/>
          </a:prstGeom>
        </p:spPr>
        <p:txBody>
          <a:bodyPr lIns="0" tIns="0" rIns="0" bIns="0"/>
          <a:lstStyle>
            <a:lvl1pPr marL="171446" indent="-171446">
              <a:lnSpc>
                <a:spcPct val="100000"/>
              </a:lnSpc>
              <a:spcBef>
                <a:spcPts val="12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37" indent="-171446">
              <a:lnSpc>
                <a:spcPct val="100000"/>
              </a:lnSpc>
              <a:spcBef>
                <a:spcPts val="300"/>
              </a:spcBef>
              <a:buClr>
                <a:srgbClr val="808080"/>
              </a:buClr>
              <a:buFont typeface="Arial" panose="020B0604020202020204" pitchFamily="34" charset="0"/>
              <a:buChar char="–"/>
              <a:defRPr sz="1400">
                <a:solidFill>
                  <a:schemeClr val="bg2"/>
                </a:solidFill>
                <a:latin typeface="Arial" panose="020B0604020202020204" pitchFamily="34" charset="0"/>
              </a:defRPr>
            </a:lvl2pPr>
            <a:lvl3pPr marL="800080" indent="-114297">
              <a:lnSpc>
                <a:spcPct val="100000"/>
              </a:lnSpc>
              <a:spcBef>
                <a:spcPts val="300"/>
              </a:spcBef>
              <a:buClr>
                <a:srgbClr val="808080"/>
              </a:buClr>
              <a:buFont typeface="Arial" panose="020B0604020202020204" pitchFamily="34" charset="0"/>
              <a:buChar char="▪"/>
              <a:defRPr sz="1100">
                <a:solidFill>
                  <a:schemeClr val="bg2"/>
                </a:solidFill>
                <a:latin typeface="Arial" panose="020B0604020202020204" pitchFamily="34" charset="0"/>
              </a:defRPr>
            </a:lvl3pPr>
            <a:lvl4pPr marL="1200120" indent="-171446">
              <a:lnSpc>
                <a:spcPct val="100000"/>
              </a:lnSpc>
              <a:spcBef>
                <a:spcPts val="300"/>
              </a:spcBef>
              <a:buClr>
                <a:schemeClr val="bg1">
                  <a:lumMod val="60000"/>
                  <a:lumOff val="40000"/>
                </a:schemeClr>
              </a:buClr>
              <a:buFont typeface="Arial" panose="020B0604020202020204" pitchFamily="34" charset="0"/>
              <a:buChar char="•"/>
              <a:defRPr sz="900"/>
            </a:lvl4pPr>
            <a:lvl5pPr marL="1543012" indent="-171446">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96700773"/>
      </p:ext>
    </p:extLst>
  </p:cSld>
  <p:clrMapOvr>
    <a:masterClrMapping/>
  </p:clrMapOvr>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p:cNvSpPr>
            <a:spLocks noGrp="1"/>
          </p:cNvSpPr>
          <p:nvPr>
            <p:ph type="title"/>
          </p:nvPr>
        </p:nvSpPr>
        <p:spPr>
          <a:xfrm>
            <a:off x="280987"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p>
        </p:txBody>
      </p:sp>
      <p:sp>
        <p:nvSpPr>
          <p:cNvPr id="10" name="Content Placeholder 9"/>
          <p:cNvSpPr>
            <a:spLocks noGrp="1"/>
          </p:cNvSpPr>
          <p:nvPr>
            <p:ph sz="quarter" idx="10"/>
          </p:nvPr>
        </p:nvSpPr>
        <p:spPr>
          <a:xfrm>
            <a:off x="285750" y="1200150"/>
            <a:ext cx="4057650" cy="3314700"/>
          </a:xfrm>
          <a:prstGeom prst="rect">
            <a:avLst/>
          </a:prstGeom>
        </p:spPr>
        <p:txBody>
          <a:bodyPr lIns="0" tIns="0" rIns="0" bIns="0"/>
          <a:lstStyle>
            <a:lvl1pPr>
              <a:lnSpc>
                <a:spcPct val="100000"/>
              </a:lnSpc>
              <a:spcBef>
                <a:spcPts val="1200"/>
              </a:spcBef>
              <a:buClr>
                <a:srgbClr val="808080"/>
              </a:buClr>
              <a:defRPr sz="1800">
                <a:solidFill>
                  <a:schemeClr val="bg2"/>
                </a:solidFill>
              </a:defRPr>
            </a:lvl1pPr>
            <a:lvl2pPr marL="514337" indent="-171446">
              <a:lnSpc>
                <a:spcPct val="100000"/>
              </a:lnSpc>
              <a:spcBef>
                <a:spcPts val="300"/>
              </a:spcBef>
              <a:buClr>
                <a:srgbClr val="808080"/>
              </a:buClr>
              <a:buFont typeface="Arial" panose="020B0604020202020204" pitchFamily="34" charset="0"/>
              <a:buChar char="–"/>
              <a:defRPr sz="1400">
                <a:solidFill>
                  <a:schemeClr val="bg2"/>
                </a:solidFill>
              </a:defRPr>
            </a:lvl2pPr>
            <a:lvl3pPr marL="857228" indent="-171446">
              <a:lnSpc>
                <a:spcPct val="100000"/>
              </a:lnSpc>
              <a:spcBef>
                <a:spcPts val="300"/>
              </a:spcBef>
              <a:buClr>
                <a:srgbClr val="808080"/>
              </a:buClr>
              <a:buFont typeface="Wingdings" panose="05000000000000000000" pitchFamily="2" charset="2"/>
              <a:buChar char="§"/>
              <a:defRPr sz="1100">
                <a:solidFill>
                  <a:schemeClr val="bg2"/>
                </a:solidFill>
              </a:defRPr>
            </a:lvl3pPr>
            <a:lvl4pPr marL="1200120" indent="-171446">
              <a:buClr>
                <a:srgbClr val="808080"/>
              </a:buClr>
              <a:buFont typeface="Arial" panose="020B0604020202020204" pitchFamily="34" charset="0"/>
              <a:buChar char="–"/>
              <a:defRPr sz="1400">
                <a:solidFill>
                  <a:schemeClr val="bg2"/>
                </a:solidFill>
              </a:defRPr>
            </a:lvl4pPr>
            <a:lvl5pPr marL="1543012" indent="-171446">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1"/>
          </p:nvPr>
        </p:nvSpPr>
        <p:spPr>
          <a:xfrm>
            <a:off x="4800600" y="1200150"/>
            <a:ext cx="4057650" cy="3314700"/>
          </a:xfrm>
          <a:prstGeom prst="rect">
            <a:avLst/>
          </a:prstGeom>
        </p:spPr>
        <p:txBody>
          <a:bodyPr lIns="0" tIns="0" rIns="0" bIns="0"/>
          <a:lstStyle>
            <a:lvl1pPr>
              <a:lnSpc>
                <a:spcPct val="100000"/>
              </a:lnSpc>
              <a:spcBef>
                <a:spcPts val="1200"/>
              </a:spcBef>
              <a:buClr>
                <a:srgbClr val="808080"/>
              </a:buClr>
              <a:defRPr sz="1800">
                <a:solidFill>
                  <a:schemeClr val="bg2"/>
                </a:solidFill>
              </a:defRPr>
            </a:lvl1pPr>
            <a:lvl2pPr marL="514337" indent="-171446">
              <a:lnSpc>
                <a:spcPct val="100000"/>
              </a:lnSpc>
              <a:spcBef>
                <a:spcPts val="300"/>
              </a:spcBef>
              <a:buClr>
                <a:srgbClr val="808080"/>
              </a:buClr>
              <a:buFont typeface="Arial" panose="020B0604020202020204" pitchFamily="34" charset="0"/>
              <a:buChar char="–"/>
              <a:defRPr sz="1400">
                <a:solidFill>
                  <a:schemeClr val="bg2"/>
                </a:solidFill>
              </a:defRPr>
            </a:lvl2pPr>
            <a:lvl3pPr marL="857228" indent="-171446">
              <a:lnSpc>
                <a:spcPct val="100000"/>
              </a:lnSpc>
              <a:spcBef>
                <a:spcPts val="300"/>
              </a:spcBef>
              <a:buClr>
                <a:srgbClr val="808080"/>
              </a:buClr>
              <a:buFont typeface="Wingdings" panose="05000000000000000000" pitchFamily="2" charset="2"/>
              <a:buChar char="§"/>
              <a:defRPr sz="1100">
                <a:solidFill>
                  <a:schemeClr val="bg2"/>
                </a:solidFill>
              </a:defRPr>
            </a:lvl3pPr>
            <a:lvl4pPr marL="1200120" indent="-171446">
              <a:buClr>
                <a:srgbClr val="808080"/>
              </a:buClr>
              <a:buFont typeface="Arial" panose="020B0604020202020204" pitchFamily="34" charset="0"/>
              <a:buChar char="–"/>
              <a:defRPr sz="1400">
                <a:solidFill>
                  <a:schemeClr val="bg2"/>
                </a:solidFill>
              </a:defRPr>
            </a:lvl4pPr>
            <a:lvl5pPr marL="1543012" indent="-171446">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02685474"/>
      </p:ext>
    </p:extLst>
  </p:cSld>
  <p:clrMapOvr>
    <a:masterClrMapping/>
  </p:clrMapOvr>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280987"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p>
        </p:txBody>
      </p:sp>
      <p:sp>
        <p:nvSpPr>
          <p:cNvPr id="4" name="Content Placeholder 3">
            <a:extLst>
              <a:ext uri="{FF2B5EF4-FFF2-40B4-BE49-F238E27FC236}">
                <a16:creationId xmlns:a16="http://schemas.microsoft.com/office/drawing/2014/main" id="{C1F1CEAD-C06E-4DD6-958D-A69C28387D94}"/>
              </a:ext>
            </a:extLst>
          </p:cNvPr>
          <p:cNvSpPr>
            <a:spLocks noGrp="1"/>
          </p:cNvSpPr>
          <p:nvPr>
            <p:ph sz="quarter" idx="13"/>
          </p:nvPr>
        </p:nvSpPr>
        <p:spPr>
          <a:xfrm>
            <a:off x="285750" y="971550"/>
            <a:ext cx="4057650" cy="3943350"/>
          </a:xfrm>
          <a:prstGeom prst="rect">
            <a:avLst/>
          </a:prstGeom>
        </p:spPr>
        <p:txBody>
          <a:bodyPr lIns="0" tIns="0" rIns="0" bIns="91440"/>
          <a:lstStyle>
            <a:lvl1pPr marL="0" indent="0">
              <a:lnSpc>
                <a:spcPct val="100000"/>
              </a:lnSpc>
              <a:spcBef>
                <a:spcPts val="1800"/>
              </a:spcBef>
              <a:buNone/>
              <a:defRPr sz="2000" baseline="0">
                <a:solidFill>
                  <a:schemeClr val="bg1"/>
                </a:solidFill>
              </a:defRPr>
            </a:lvl1pPr>
            <a:lvl2pPr marL="173034" indent="-173034">
              <a:lnSpc>
                <a:spcPct val="100000"/>
              </a:lnSpc>
              <a:spcBef>
                <a:spcPts val="1200"/>
              </a:spcBef>
              <a:buClr>
                <a:srgbClr val="808080"/>
              </a:buClr>
              <a:defRPr>
                <a:solidFill>
                  <a:schemeClr val="bg2"/>
                </a:solidFill>
              </a:defRPr>
            </a:lvl2pPr>
            <a:lvl3pPr marL="514337" indent="-173034">
              <a:lnSpc>
                <a:spcPct val="100000"/>
              </a:lnSpc>
              <a:spcBef>
                <a:spcPts val="300"/>
              </a:spcBef>
              <a:buClr>
                <a:srgbClr val="808080"/>
              </a:buClr>
              <a:buFont typeface="Arial" panose="020B0604020202020204" pitchFamily="34" charset="0"/>
              <a:buChar char="–"/>
              <a:defRPr sz="1400">
                <a:solidFill>
                  <a:schemeClr val="bg2"/>
                </a:solidFill>
              </a:defRPr>
            </a:lvl3pPr>
            <a:lvl4pPr marL="855641" indent="-168271">
              <a:lnSpc>
                <a:spcPct val="100000"/>
              </a:lnSpc>
              <a:spcBef>
                <a:spcPts val="300"/>
              </a:spcBef>
              <a:buClr>
                <a:srgbClr val="808080"/>
              </a:buClr>
              <a:buFont typeface="Wingdings" panose="05000000000000000000" pitchFamily="2" charset="2"/>
              <a:buChar char="§"/>
              <a:defRPr sz="1100">
                <a:solidFill>
                  <a:schemeClr val="bg2"/>
                </a:solidFill>
              </a:defRPr>
            </a:lvl4pPr>
            <a:lvl5pPr>
              <a:lnSpc>
                <a:spcPct val="100000"/>
              </a:lnSpc>
              <a:spcBef>
                <a:spcPts val="300"/>
              </a:spcBef>
              <a:buClr>
                <a:srgbClr val="808080"/>
              </a:buClr>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A0C49344-5A94-4BB8-B1F8-EC9EB43874D0}"/>
              </a:ext>
            </a:extLst>
          </p:cNvPr>
          <p:cNvSpPr>
            <a:spLocks noGrp="1"/>
          </p:cNvSpPr>
          <p:nvPr>
            <p:ph sz="quarter" idx="14"/>
          </p:nvPr>
        </p:nvSpPr>
        <p:spPr>
          <a:xfrm>
            <a:off x="4800600" y="971550"/>
            <a:ext cx="4057650" cy="3943350"/>
          </a:xfrm>
          <a:prstGeom prst="rect">
            <a:avLst/>
          </a:prstGeom>
        </p:spPr>
        <p:txBody>
          <a:bodyPr lIns="0" tIns="0" rIns="0" bIns="91440"/>
          <a:lstStyle>
            <a:lvl1pPr marL="0" indent="0">
              <a:lnSpc>
                <a:spcPct val="100000"/>
              </a:lnSpc>
              <a:spcBef>
                <a:spcPts val="1800"/>
              </a:spcBef>
              <a:buNone/>
              <a:defRPr sz="2000" baseline="0">
                <a:solidFill>
                  <a:schemeClr val="bg1"/>
                </a:solidFill>
              </a:defRPr>
            </a:lvl1pPr>
            <a:lvl2pPr marL="173034" indent="-173034">
              <a:lnSpc>
                <a:spcPct val="100000"/>
              </a:lnSpc>
              <a:spcBef>
                <a:spcPts val="1200"/>
              </a:spcBef>
              <a:buClr>
                <a:srgbClr val="808080"/>
              </a:buClr>
              <a:defRPr>
                <a:solidFill>
                  <a:schemeClr val="bg2"/>
                </a:solidFill>
              </a:defRPr>
            </a:lvl2pPr>
            <a:lvl3pPr marL="514337" indent="-173034">
              <a:lnSpc>
                <a:spcPct val="100000"/>
              </a:lnSpc>
              <a:spcBef>
                <a:spcPts val="300"/>
              </a:spcBef>
              <a:buClr>
                <a:srgbClr val="808080"/>
              </a:buClr>
              <a:buFont typeface="Arial" panose="020B0604020202020204" pitchFamily="34" charset="0"/>
              <a:buChar char="–"/>
              <a:defRPr sz="1400">
                <a:solidFill>
                  <a:schemeClr val="bg2"/>
                </a:solidFill>
              </a:defRPr>
            </a:lvl3pPr>
            <a:lvl4pPr marL="855641" indent="-168271">
              <a:lnSpc>
                <a:spcPct val="100000"/>
              </a:lnSpc>
              <a:spcBef>
                <a:spcPts val="300"/>
              </a:spcBef>
              <a:buClr>
                <a:srgbClr val="808080"/>
              </a:buClr>
              <a:buFont typeface="Wingdings" panose="05000000000000000000" pitchFamily="2" charset="2"/>
              <a:buChar char="§"/>
              <a:defRPr sz="1100">
                <a:solidFill>
                  <a:schemeClr val="bg2"/>
                </a:solidFill>
              </a:defRPr>
            </a:lvl4pPr>
            <a:lvl5pPr>
              <a:lnSpc>
                <a:spcPct val="100000"/>
              </a:lnSpc>
              <a:spcBef>
                <a:spcPts val="300"/>
              </a:spcBef>
              <a:buClr>
                <a:srgbClr val="808080"/>
              </a:buClr>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36230119"/>
      </p:ext>
    </p:extLst>
  </p:cSld>
  <p:clrMapOvr>
    <a:masterClrMapping/>
  </p:clrMapOvr>
  <p:extLst>
    <p:ext uri="{DCECCB84-F9BA-43D5-87BE-67443E8EF086}">
      <p15:sldGuideLst xmlns:p15="http://schemas.microsoft.com/office/powerpoint/2012/main">
        <p15:guide id="1" orient="horz" pos="90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280987"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p>
        </p:txBody>
      </p:sp>
      <p:sp>
        <p:nvSpPr>
          <p:cNvPr id="9" name="Content Placeholder 9"/>
          <p:cNvSpPr>
            <a:spLocks noGrp="1"/>
          </p:cNvSpPr>
          <p:nvPr>
            <p:ph sz="quarter" idx="13"/>
          </p:nvPr>
        </p:nvSpPr>
        <p:spPr>
          <a:xfrm>
            <a:off x="285750" y="971550"/>
            <a:ext cx="2686050" cy="3543300"/>
          </a:xfrm>
          <a:prstGeom prst="rect">
            <a:avLst/>
          </a:prstGeom>
        </p:spPr>
        <p:txBody>
          <a:bodyPr lIns="0" tIns="0" rIns="0" bIns="0"/>
          <a:lstStyle>
            <a:lvl1pPr marL="0" indent="0">
              <a:lnSpc>
                <a:spcPct val="100000"/>
              </a:lnSpc>
              <a:spcBef>
                <a:spcPts val="1200"/>
              </a:spcBef>
              <a:buClr>
                <a:srgbClr val="808080"/>
              </a:buClr>
              <a:buNone/>
              <a:defRPr sz="1800">
                <a:solidFill>
                  <a:schemeClr val="bg1"/>
                </a:solidFill>
              </a:defRPr>
            </a:lvl1pPr>
            <a:lvl2pPr marL="171446" indent="-171446">
              <a:lnSpc>
                <a:spcPct val="100000"/>
              </a:lnSpc>
              <a:spcBef>
                <a:spcPts val="1200"/>
              </a:spcBef>
              <a:buClr>
                <a:srgbClr val="808080"/>
              </a:buClr>
              <a:buFont typeface="Arial" panose="020B0604020202020204" pitchFamily="34" charset="0"/>
              <a:buChar char="•"/>
              <a:defRPr sz="1600">
                <a:solidFill>
                  <a:schemeClr val="bg2"/>
                </a:solidFill>
              </a:defRPr>
            </a:lvl2pPr>
            <a:lvl3pPr marL="514337" indent="-171446">
              <a:lnSpc>
                <a:spcPct val="100000"/>
              </a:lnSpc>
              <a:spcBef>
                <a:spcPts val="300"/>
              </a:spcBef>
              <a:buClr>
                <a:srgbClr val="808080"/>
              </a:buClr>
              <a:buFont typeface="Arial" panose="020B0604020202020204" pitchFamily="34" charset="0"/>
              <a:buChar char="–"/>
              <a:defRPr sz="1200">
                <a:solidFill>
                  <a:schemeClr val="bg2"/>
                </a:solidFill>
              </a:defRPr>
            </a:lvl3pPr>
            <a:lvl4pPr marL="1200120" indent="-171446">
              <a:buClr>
                <a:srgbClr val="808080"/>
              </a:buClr>
              <a:buFont typeface="Arial" panose="020B0604020202020204" pitchFamily="34" charset="0"/>
              <a:buChar char="–"/>
              <a:defRPr sz="1400">
                <a:solidFill>
                  <a:schemeClr val="bg2"/>
                </a:solidFill>
              </a:defRPr>
            </a:lvl4pPr>
            <a:lvl5pPr marL="1543012" indent="-171446">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0" name="Content Placeholder 9"/>
          <p:cNvSpPr>
            <a:spLocks noGrp="1"/>
          </p:cNvSpPr>
          <p:nvPr>
            <p:ph sz="quarter" idx="11"/>
          </p:nvPr>
        </p:nvSpPr>
        <p:spPr>
          <a:xfrm>
            <a:off x="3228975" y="971550"/>
            <a:ext cx="2686050" cy="3543300"/>
          </a:xfrm>
          <a:prstGeom prst="rect">
            <a:avLst/>
          </a:prstGeom>
        </p:spPr>
        <p:txBody>
          <a:bodyPr lIns="0" tIns="0" rIns="0" bIns="0"/>
          <a:lstStyle>
            <a:lvl1pPr marL="0" indent="0">
              <a:lnSpc>
                <a:spcPct val="100000"/>
              </a:lnSpc>
              <a:spcBef>
                <a:spcPts val="1200"/>
              </a:spcBef>
              <a:buClr>
                <a:srgbClr val="808080"/>
              </a:buClr>
              <a:buNone/>
              <a:defRPr sz="1800">
                <a:solidFill>
                  <a:schemeClr val="bg1"/>
                </a:solidFill>
              </a:defRPr>
            </a:lvl1pPr>
            <a:lvl2pPr marL="171446" indent="-171446">
              <a:lnSpc>
                <a:spcPct val="100000"/>
              </a:lnSpc>
              <a:spcBef>
                <a:spcPts val="1200"/>
              </a:spcBef>
              <a:buClr>
                <a:srgbClr val="808080"/>
              </a:buClr>
              <a:buFont typeface="Arial" panose="020B0604020202020204" pitchFamily="34" charset="0"/>
              <a:buChar char="•"/>
              <a:defRPr sz="1600">
                <a:solidFill>
                  <a:schemeClr val="bg2"/>
                </a:solidFill>
              </a:defRPr>
            </a:lvl2pPr>
            <a:lvl3pPr marL="514337" indent="-171446">
              <a:lnSpc>
                <a:spcPct val="100000"/>
              </a:lnSpc>
              <a:spcBef>
                <a:spcPts val="300"/>
              </a:spcBef>
              <a:buClr>
                <a:srgbClr val="808080"/>
              </a:buClr>
              <a:buFont typeface="Arial" panose="020B0604020202020204" pitchFamily="34" charset="0"/>
              <a:buChar char="–"/>
              <a:defRPr sz="1200">
                <a:solidFill>
                  <a:schemeClr val="bg2"/>
                </a:solidFill>
              </a:defRPr>
            </a:lvl3pPr>
            <a:lvl4pPr marL="1200120" indent="-171446">
              <a:buClr>
                <a:srgbClr val="808080"/>
              </a:buClr>
              <a:buFont typeface="Arial" panose="020B0604020202020204" pitchFamily="34" charset="0"/>
              <a:buChar char="–"/>
              <a:defRPr sz="1400">
                <a:solidFill>
                  <a:schemeClr val="bg2"/>
                </a:solidFill>
              </a:defRPr>
            </a:lvl4pPr>
            <a:lvl5pPr marL="1543012" indent="-171446">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4"/>
          </p:nvPr>
        </p:nvSpPr>
        <p:spPr>
          <a:xfrm>
            <a:off x="6172200" y="971550"/>
            <a:ext cx="2686050" cy="3543300"/>
          </a:xfrm>
          <a:prstGeom prst="rect">
            <a:avLst/>
          </a:prstGeom>
        </p:spPr>
        <p:txBody>
          <a:bodyPr lIns="0" tIns="0" rIns="0" bIns="0"/>
          <a:lstStyle>
            <a:lvl1pPr marL="0" indent="0">
              <a:lnSpc>
                <a:spcPct val="100000"/>
              </a:lnSpc>
              <a:spcBef>
                <a:spcPts val="1200"/>
              </a:spcBef>
              <a:buClr>
                <a:srgbClr val="808080"/>
              </a:buClr>
              <a:buNone/>
              <a:defRPr sz="1800">
                <a:solidFill>
                  <a:schemeClr val="bg1"/>
                </a:solidFill>
              </a:defRPr>
            </a:lvl1pPr>
            <a:lvl2pPr marL="171446" indent="-171446">
              <a:lnSpc>
                <a:spcPct val="100000"/>
              </a:lnSpc>
              <a:spcBef>
                <a:spcPts val="1200"/>
              </a:spcBef>
              <a:buClr>
                <a:srgbClr val="808080"/>
              </a:buClr>
              <a:buFont typeface="Arial" panose="020B0604020202020204" pitchFamily="34" charset="0"/>
              <a:buChar char="•"/>
              <a:defRPr sz="1600">
                <a:solidFill>
                  <a:schemeClr val="bg2"/>
                </a:solidFill>
              </a:defRPr>
            </a:lvl2pPr>
            <a:lvl3pPr marL="514337" indent="-171446">
              <a:lnSpc>
                <a:spcPct val="100000"/>
              </a:lnSpc>
              <a:spcBef>
                <a:spcPts val="300"/>
              </a:spcBef>
              <a:buClr>
                <a:srgbClr val="808080"/>
              </a:buClr>
              <a:buFont typeface="Arial" panose="020B0604020202020204" pitchFamily="34" charset="0"/>
              <a:buChar char="–"/>
              <a:defRPr sz="1200">
                <a:solidFill>
                  <a:schemeClr val="bg2"/>
                </a:solidFill>
              </a:defRPr>
            </a:lvl3pPr>
            <a:lvl4pPr marL="1200120" indent="-171446">
              <a:buClr>
                <a:srgbClr val="808080"/>
              </a:buClr>
              <a:buFont typeface="Arial" panose="020B0604020202020204" pitchFamily="34" charset="0"/>
              <a:buChar char="–"/>
              <a:defRPr sz="1400">
                <a:solidFill>
                  <a:schemeClr val="bg2"/>
                </a:solidFill>
              </a:defRPr>
            </a:lvl4pPr>
            <a:lvl5pPr marL="1543012" indent="-171446">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67760565"/>
      </p:ext>
    </p:extLst>
  </p:cSld>
  <p:clrMapOvr>
    <a:masterClrMapping/>
  </p:clrMapOvr>
  <p:extLst>
    <p:ext uri="{DCECCB84-F9BA-43D5-87BE-67443E8EF086}">
      <p15:sldGuideLst xmlns:p15="http://schemas.microsoft.com/office/powerpoint/2012/main">
        <p15:guide id="1" orient="horz" pos="972">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21CDB-95CE-458B-A911-027A05894B80}"/>
              </a:ext>
            </a:extLst>
          </p:cNvPr>
          <p:cNvSpPr>
            <a:spLocks noGrp="1"/>
          </p:cNvSpPr>
          <p:nvPr>
            <p:ph type="title"/>
          </p:nvPr>
        </p:nvSpPr>
        <p:spPr>
          <a:xfrm>
            <a:off x="628650" y="-342900"/>
            <a:ext cx="7886700" cy="296862"/>
          </a:xfrm>
          <a:prstGeom prst="rect">
            <a:avLst/>
          </a:prstGeom>
        </p:spPr>
        <p:txBody>
          <a:bodyPr/>
          <a:lstStyle>
            <a:lvl1pPr algn="ctr">
              <a:defRPr sz="1800"/>
            </a:lvl1pPr>
          </a:lstStyle>
          <a:p>
            <a:r>
              <a:rPr lang="en-US"/>
              <a:t>Click to edit Master title style</a:t>
            </a:r>
          </a:p>
        </p:txBody>
      </p:sp>
    </p:spTree>
    <p:extLst>
      <p:ext uri="{BB962C8B-B14F-4D97-AF65-F5344CB8AC3E}">
        <p14:creationId xmlns:p14="http://schemas.microsoft.com/office/powerpoint/2010/main" val="14664504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ivider">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effectLst/>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544710261"/>
      </p:ext>
    </p:extLst>
  </p:cSld>
  <p:clrMapOvr>
    <a:masterClrMapping/>
  </p:clrMapOvr>
  <p:extLst>
    <p:ext uri="{DCECCB84-F9BA-43D5-87BE-67443E8EF086}">
      <p15:sldGuideLst xmlns:p15="http://schemas.microsoft.com/office/powerpoint/2012/main">
        <p15:guide id="1" orient="horz" pos="25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127488035"/>
      </p:ext>
    </p:extLst>
  </p:cSld>
  <p:clrMapOvr>
    <a:masterClrMapping/>
  </p:clrMapOvr>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End logo slide">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ED6EC7-6D3E-4027-A733-9B78EBA486D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26378" y="2254304"/>
            <a:ext cx="5093208" cy="660231"/>
          </a:xfrm>
          <a:prstGeom prst="rect">
            <a:avLst/>
          </a:prstGeom>
        </p:spPr>
      </p:pic>
      <p:sp>
        <p:nvSpPr>
          <p:cNvPr id="2" name="Title 1">
            <a:extLst>
              <a:ext uri="{FF2B5EF4-FFF2-40B4-BE49-F238E27FC236}">
                <a16:creationId xmlns:a16="http://schemas.microsoft.com/office/drawing/2014/main" id="{DB40B410-C7E4-4036-89E5-3C58E91B269B}"/>
              </a:ext>
            </a:extLst>
          </p:cNvPr>
          <p:cNvSpPr>
            <a:spLocks noGrp="1"/>
          </p:cNvSpPr>
          <p:nvPr>
            <p:ph type="title"/>
          </p:nvPr>
        </p:nvSpPr>
        <p:spPr>
          <a:xfrm>
            <a:off x="628650" y="-342900"/>
            <a:ext cx="7886700" cy="296862"/>
          </a:xfrm>
          <a:prstGeom prst="rect">
            <a:avLst/>
          </a:prstGeom>
        </p:spPr>
        <p:txBody>
          <a:bodyPr/>
          <a:lstStyle>
            <a:lvl1pPr algn="ctr">
              <a:defRPr sz="1800"/>
            </a:lvl1pPr>
          </a:lstStyle>
          <a:p>
            <a:r>
              <a:rPr lang="en-US"/>
              <a:t>Click to edit Master title style</a:t>
            </a:r>
          </a:p>
        </p:txBody>
      </p:sp>
    </p:spTree>
    <p:extLst>
      <p:ext uri="{BB962C8B-B14F-4D97-AF65-F5344CB8AC3E}">
        <p14:creationId xmlns:p14="http://schemas.microsoft.com/office/powerpoint/2010/main" val="301744616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ide bar green w/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600076"/>
            <a:ext cx="1714500" cy="997196"/>
          </a:xfrm>
          <a:prstGeom prst="rect">
            <a:avLst/>
          </a:prstGeom>
        </p:spPr>
        <p:txBody>
          <a:bodyPr wrap="square" lIns="0" tIns="0" rIns="0" bIns="0">
            <a:spAutoFit/>
          </a:bodyPr>
          <a:lstStyle>
            <a:lvl1pPr>
              <a:defRPr sz="2400">
                <a:solidFill>
                  <a:srgbClr val="E4FFD6"/>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F7E372F5-2EC7-4733-8384-2D4149AFD478}"/>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rgbClr val="9FFF9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6" name="Subtitle 2">
            <a:extLst>
              <a:ext uri="{FF2B5EF4-FFF2-40B4-BE49-F238E27FC236}">
                <a16:creationId xmlns:a16="http://schemas.microsoft.com/office/drawing/2014/main" id="{DD84B0B8-7C41-4C04-9E5E-65F066217219}"/>
              </a:ext>
            </a:extLst>
          </p:cNvPr>
          <p:cNvSpPr>
            <a:spLocks noGrp="1"/>
          </p:cNvSpPr>
          <p:nvPr>
            <p:ph type="subTitle" idx="10"/>
          </p:nvPr>
        </p:nvSpPr>
        <p:spPr>
          <a:xfrm>
            <a:off x="285750" y="1885950"/>
            <a:ext cx="1714500" cy="2786063"/>
          </a:xfrm>
          <a:prstGeom prst="rect">
            <a:avLst/>
          </a:prstGeom>
        </p:spPr>
        <p:txBody>
          <a:bodyPr wrap="square" lIns="0" tIns="0" rIns="0" bIns="0">
            <a:noAutofit/>
          </a:bodyPr>
          <a:lstStyle>
            <a:lvl1pPr marL="0" indent="0" algn="l">
              <a:lnSpc>
                <a:spcPct val="100000"/>
              </a:lnSpc>
              <a:spcBef>
                <a:spcPts val="900"/>
              </a:spcBef>
              <a:buNone/>
              <a:defRPr sz="1200">
                <a:solidFill>
                  <a:srgbClr val="9FFF99"/>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5" name="Picture Placeholder 6">
            <a:extLst>
              <a:ext uri="{FF2B5EF4-FFF2-40B4-BE49-F238E27FC236}">
                <a16:creationId xmlns:a16="http://schemas.microsoft.com/office/drawing/2014/main" id="{9FF4B414-00F5-1172-09E9-197EF6C8CF84}"/>
              </a:ext>
            </a:extLst>
          </p:cNvPr>
          <p:cNvSpPr>
            <a:spLocks noGrp="1"/>
          </p:cNvSpPr>
          <p:nvPr>
            <p:ph type="pic" sz="quarter" idx="11"/>
          </p:nvPr>
        </p:nvSpPr>
        <p:spPr>
          <a:xfrm>
            <a:off x="2257425" y="0"/>
            <a:ext cx="6886575" cy="5143500"/>
          </a:xfrm>
          <a:prstGeom prst="rect">
            <a:avLst/>
          </a:prstGeom>
          <a:noFill/>
          <a:ln>
            <a:noFill/>
          </a:ln>
        </p:spPr>
        <p:txBody>
          <a:bodyPr lIns="0" tIns="0" rIns="0" bIns="0" anchor="ctr" anchorCtr="1"/>
          <a:lstStyle>
            <a:lvl1pPr marL="0" indent="0">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339035485"/>
      </p:ext>
    </p:extLst>
  </p:cSld>
  <p:clrMapOvr>
    <a:masterClrMapping/>
  </p:clrMapOvr>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blue wave box left">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4" name="Content Placeholder 2"/>
          <p:cNvSpPr>
            <a:spLocks noGrp="1"/>
          </p:cNvSpPr>
          <p:nvPr>
            <p:ph idx="10"/>
          </p:nvPr>
        </p:nvSpPr>
        <p:spPr>
          <a:xfrm>
            <a:off x="285750" y="857250"/>
            <a:ext cx="2743200" cy="3657600"/>
          </a:xfrm>
          <a:prstGeom prst="rect">
            <a:avLst/>
          </a:prstGeom>
          <a:solidFill>
            <a:schemeClr val="bg1"/>
          </a:solidFill>
        </p:spPr>
        <p:txBody>
          <a:bodyPr lIns="182880" tIns="182880" rIns="137160" bIns="0"/>
          <a:lstStyle>
            <a:lvl1pPr marL="0" indent="0">
              <a:lnSpc>
                <a:spcPct val="100000"/>
              </a:lnSpc>
              <a:spcBef>
                <a:spcPts val="1800"/>
              </a:spcBef>
              <a:buClr>
                <a:schemeClr val="tx2"/>
              </a:buClr>
              <a:buFont typeface="Arial" panose="020B0604020202020204" pitchFamily="34" charset="0"/>
              <a:buNone/>
              <a:defRPr sz="1800">
                <a:solidFill>
                  <a:schemeClr val="tx2"/>
                </a:solidFill>
                <a:latin typeface="Arial" panose="020B0604020202020204" pitchFamily="34" charset="0"/>
              </a:defRPr>
            </a:lvl1pPr>
            <a:lvl2pPr marL="171446" indent="-171446">
              <a:lnSpc>
                <a:spcPct val="100000"/>
              </a:lnSpc>
              <a:spcBef>
                <a:spcPts val="1200"/>
              </a:spcBef>
              <a:buClr>
                <a:schemeClr val="tx2"/>
              </a:buClr>
              <a:buFont typeface="Arial" panose="020B0604020202020204" pitchFamily="34" charset="0"/>
              <a:buChar char="•"/>
              <a:defRPr sz="1400">
                <a:solidFill>
                  <a:schemeClr val="tx2"/>
                </a:solidFill>
                <a:latin typeface="Arial" panose="020B0604020202020204" pitchFamily="34" charset="0"/>
              </a:defRPr>
            </a:lvl2pPr>
            <a:lvl3pPr marL="457189" indent="-171446">
              <a:lnSpc>
                <a:spcPct val="100000"/>
              </a:lnSpc>
              <a:spcBef>
                <a:spcPts val="300"/>
              </a:spcBef>
              <a:buClr>
                <a:schemeClr val="tx2"/>
              </a:buClr>
              <a:buFont typeface="Arial" panose="020B0604020202020204" pitchFamily="34" charset="0"/>
              <a:buChar char="–"/>
              <a:defRPr sz="1200">
                <a:solidFill>
                  <a:schemeClr val="tx2"/>
                </a:solidFill>
                <a:latin typeface="Arial" panose="020B0604020202020204" pitchFamily="34" charset="0"/>
              </a:defRPr>
            </a:lvl3pPr>
            <a:lvl4pPr marL="1200120" indent="-171446">
              <a:lnSpc>
                <a:spcPct val="100000"/>
              </a:lnSpc>
              <a:spcBef>
                <a:spcPts val="300"/>
              </a:spcBef>
              <a:buClr>
                <a:schemeClr val="bg1">
                  <a:lumMod val="60000"/>
                  <a:lumOff val="40000"/>
                </a:schemeClr>
              </a:buClr>
              <a:buFont typeface="Arial" panose="020B0604020202020204" pitchFamily="34" charset="0"/>
              <a:buChar char="•"/>
              <a:defRPr sz="900"/>
            </a:lvl4pPr>
            <a:lvl5pPr marL="1543012" indent="-171446">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
        <p:nvSpPr>
          <p:cNvPr id="6" name="Content Placeholder 9"/>
          <p:cNvSpPr>
            <a:spLocks noGrp="1"/>
          </p:cNvSpPr>
          <p:nvPr>
            <p:ph sz="quarter" idx="13"/>
          </p:nvPr>
        </p:nvSpPr>
        <p:spPr>
          <a:xfrm>
            <a:off x="3429000" y="857250"/>
            <a:ext cx="5429250" cy="3657600"/>
          </a:xfrm>
          <a:prstGeom prst="rect">
            <a:avLst/>
          </a:prstGeom>
        </p:spPr>
        <p:txBody>
          <a:bodyPr lIns="0" tIns="0" rIns="0" bIns="0"/>
          <a:lstStyle>
            <a:lvl1pPr marL="0" indent="0">
              <a:lnSpc>
                <a:spcPct val="100000"/>
              </a:lnSpc>
              <a:spcBef>
                <a:spcPts val="1200"/>
              </a:spcBef>
              <a:buClr>
                <a:srgbClr val="808080"/>
              </a:buClr>
              <a:buNone/>
              <a:defRPr sz="1800">
                <a:solidFill>
                  <a:schemeClr val="bg1"/>
                </a:solidFill>
                <a:latin typeface="+mn-lt"/>
              </a:defRPr>
            </a:lvl1pPr>
            <a:lvl2pPr marL="171446" indent="-171446">
              <a:lnSpc>
                <a:spcPct val="100000"/>
              </a:lnSpc>
              <a:spcBef>
                <a:spcPts val="600"/>
              </a:spcBef>
              <a:buClr>
                <a:srgbClr val="808080"/>
              </a:buClr>
              <a:buFont typeface="Arial" panose="020B0604020202020204" pitchFamily="34" charset="0"/>
              <a:buChar char="•"/>
              <a:defRPr sz="1400">
                <a:solidFill>
                  <a:schemeClr val="bg2"/>
                </a:solidFill>
                <a:latin typeface="+mn-lt"/>
              </a:defRPr>
            </a:lvl2pPr>
            <a:lvl3pPr marL="398453" indent="-168271">
              <a:lnSpc>
                <a:spcPct val="100000"/>
              </a:lnSpc>
              <a:spcBef>
                <a:spcPts val="300"/>
              </a:spcBef>
              <a:buClr>
                <a:srgbClr val="808080"/>
              </a:buClr>
              <a:buFont typeface="Arial" panose="020B0604020202020204" pitchFamily="34" charset="0"/>
              <a:buChar char="–"/>
              <a:defRPr sz="1200">
                <a:solidFill>
                  <a:schemeClr val="bg2"/>
                </a:solidFill>
              </a:defRPr>
            </a:lvl3pPr>
            <a:lvl4pPr marL="1200120" indent="-171446">
              <a:buClr>
                <a:srgbClr val="808080"/>
              </a:buClr>
              <a:buFont typeface="Arial" panose="020B0604020202020204" pitchFamily="34" charset="0"/>
              <a:buChar char="–"/>
              <a:defRPr sz="1400">
                <a:solidFill>
                  <a:schemeClr val="bg2"/>
                </a:solidFill>
              </a:defRPr>
            </a:lvl4pPr>
            <a:lvl5pPr marL="1543012" indent="-171446">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64819092"/>
      </p:ext>
    </p:extLst>
  </p:cSld>
  <p:clrMapOvr>
    <a:masterClrMapping/>
  </p:clrMapOvr>
  <p:extLst>
    <p:ext uri="{DCECCB84-F9BA-43D5-87BE-67443E8EF086}">
      <p15:sldGuideLst xmlns:p15="http://schemas.microsoft.com/office/powerpoint/2012/main">
        <p15:guide id="1" orient="horz" pos="5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4 columns">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5750" y="685801"/>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7" name="Content Placeholder 6"/>
          <p:cNvSpPr>
            <a:spLocks noGrp="1"/>
          </p:cNvSpPr>
          <p:nvPr>
            <p:ph sz="quarter" idx="10"/>
          </p:nvPr>
        </p:nvSpPr>
        <p:spPr>
          <a:xfrm>
            <a:off x="285750" y="1085850"/>
            <a:ext cx="2057400" cy="457200"/>
          </a:xfrm>
          <a:prstGeom prst="rect">
            <a:avLst/>
          </a:prstGeom>
          <a:solidFill>
            <a:schemeClr val="bg1"/>
          </a:solidFill>
          <a:ln w="12700">
            <a:noFill/>
          </a:ln>
        </p:spPr>
        <p:txBody>
          <a:bodyPr lIns="0" tIns="0" rIns="0" bIns="0" anchor="ctr" anchorCtr="0"/>
          <a:lstStyle>
            <a:lvl1pPr marL="0" indent="0" algn="ctr">
              <a:lnSpc>
                <a:spcPct val="100000"/>
              </a:lnSpc>
              <a:spcBef>
                <a:spcPts val="0"/>
              </a:spcBef>
              <a:buNone/>
              <a:defRPr sz="1200" cap="all" baseline="0">
                <a:solidFill>
                  <a:schemeClr val="tx2"/>
                </a:solidFill>
              </a:defRPr>
            </a:lvl1pPr>
            <a:lvl2pPr marL="342892" indent="0">
              <a:buNone/>
              <a:defRPr>
                <a:solidFill>
                  <a:schemeClr val="tx2"/>
                </a:solidFill>
              </a:defRPr>
            </a:lvl2pPr>
            <a:lvl3pPr marL="685783" indent="0">
              <a:buNone/>
              <a:defRPr>
                <a:solidFill>
                  <a:schemeClr val="tx2"/>
                </a:solidFill>
              </a:defRPr>
            </a:lvl3pPr>
            <a:lvl4pPr marL="1028675" indent="0">
              <a:buNone/>
              <a:defRPr>
                <a:solidFill>
                  <a:schemeClr val="tx2"/>
                </a:solidFill>
              </a:defRPr>
            </a:lvl4pPr>
            <a:lvl5pPr marL="1371566" indent="0">
              <a:buNone/>
              <a:defRPr>
                <a:solidFill>
                  <a:schemeClr val="tx2"/>
                </a:solidFill>
              </a:defRPr>
            </a:lvl5pPr>
          </a:lstStyle>
          <a:p>
            <a:pPr lvl="0"/>
            <a:r>
              <a:rPr lang="en-US"/>
              <a:t>Click to edit Master text styles</a:t>
            </a:r>
          </a:p>
        </p:txBody>
      </p:sp>
      <p:sp>
        <p:nvSpPr>
          <p:cNvPr id="14" name="Content Placeholder 9"/>
          <p:cNvSpPr>
            <a:spLocks noGrp="1"/>
          </p:cNvSpPr>
          <p:nvPr>
            <p:ph sz="quarter" idx="12"/>
          </p:nvPr>
        </p:nvSpPr>
        <p:spPr>
          <a:xfrm>
            <a:off x="285750" y="1543050"/>
            <a:ext cx="2057400" cy="3028950"/>
          </a:xfrm>
          <a:prstGeom prst="rect">
            <a:avLst/>
          </a:prstGeom>
          <a:solidFill>
            <a:srgbClr val="EEEEEE"/>
          </a:solidFill>
          <a:ln w="12700">
            <a:noFill/>
          </a:ln>
        </p:spPr>
        <p:txBody>
          <a:bodyPr lIns="91440" tIns="91440" rIns="91440" bIns="0"/>
          <a:lstStyle>
            <a:lvl1pPr marL="114297" indent="-114297">
              <a:lnSpc>
                <a:spcPct val="100000"/>
              </a:lnSpc>
              <a:spcBef>
                <a:spcPts val="600"/>
              </a:spcBef>
              <a:buClr>
                <a:srgbClr val="808080"/>
              </a:buClr>
              <a:defRPr sz="1200">
                <a:solidFill>
                  <a:schemeClr val="bg2"/>
                </a:solidFill>
              </a:defRPr>
            </a:lvl1pPr>
            <a:lvl2pPr marL="346067" indent="-117472">
              <a:lnSpc>
                <a:spcPct val="100000"/>
              </a:lnSpc>
              <a:spcBef>
                <a:spcPts val="300"/>
              </a:spcBef>
              <a:buClr>
                <a:srgbClr val="808080"/>
              </a:buClr>
              <a:buFont typeface="Arial" panose="020B0604020202020204" pitchFamily="34" charset="0"/>
              <a:buChar char="–"/>
              <a:defRPr sz="1000">
                <a:solidFill>
                  <a:schemeClr val="bg2"/>
                </a:solidFill>
              </a:defRPr>
            </a:lvl2pPr>
            <a:lvl3pPr marL="574661" indent="-117472">
              <a:lnSpc>
                <a:spcPct val="100000"/>
              </a:lnSpc>
              <a:spcBef>
                <a:spcPts val="0"/>
              </a:spcBef>
              <a:buClr>
                <a:srgbClr val="808080"/>
              </a:buClr>
              <a:buFont typeface="Wingdings" panose="05000000000000000000" pitchFamily="2" charset="2"/>
              <a:buChar char="§"/>
              <a:defRPr sz="800">
                <a:solidFill>
                  <a:schemeClr val="bg2"/>
                </a:solidFill>
              </a:defRPr>
            </a:lvl3pPr>
            <a:lvl4pPr marL="1200120" indent="-171446">
              <a:buClr>
                <a:srgbClr val="808080"/>
              </a:buClr>
              <a:buFont typeface="Arial" panose="020B0604020202020204" pitchFamily="34" charset="0"/>
              <a:buChar char="–"/>
              <a:defRPr sz="1400">
                <a:solidFill>
                  <a:schemeClr val="bg2"/>
                </a:solidFill>
              </a:defRPr>
            </a:lvl4pPr>
            <a:lvl5pPr marL="1543012" indent="-171446">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8" name="Content Placeholder 6"/>
          <p:cNvSpPr>
            <a:spLocks noGrp="1"/>
          </p:cNvSpPr>
          <p:nvPr>
            <p:ph sz="quarter" idx="16"/>
          </p:nvPr>
        </p:nvSpPr>
        <p:spPr>
          <a:xfrm>
            <a:off x="2457450" y="1085850"/>
            <a:ext cx="2057400" cy="457200"/>
          </a:xfrm>
          <a:prstGeom prst="rect">
            <a:avLst/>
          </a:prstGeom>
          <a:solidFill>
            <a:schemeClr val="bg1"/>
          </a:solidFill>
          <a:ln w="12700">
            <a:noFill/>
          </a:ln>
        </p:spPr>
        <p:txBody>
          <a:bodyPr lIns="0" tIns="0" rIns="0" bIns="0" anchor="ctr" anchorCtr="0"/>
          <a:lstStyle>
            <a:lvl1pPr marL="0" indent="0" algn="ctr">
              <a:lnSpc>
                <a:spcPct val="100000"/>
              </a:lnSpc>
              <a:spcBef>
                <a:spcPts val="0"/>
              </a:spcBef>
              <a:buNone/>
              <a:defRPr sz="1200" cap="all" baseline="0">
                <a:solidFill>
                  <a:schemeClr val="tx2"/>
                </a:solidFill>
              </a:defRPr>
            </a:lvl1pPr>
            <a:lvl2pPr marL="342892" indent="0">
              <a:buNone/>
              <a:defRPr>
                <a:solidFill>
                  <a:schemeClr val="tx2"/>
                </a:solidFill>
              </a:defRPr>
            </a:lvl2pPr>
            <a:lvl3pPr marL="685783" indent="0">
              <a:buNone/>
              <a:defRPr>
                <a:solidFill>
                  <a:schemeClr val="tx2"/>
                </a:solidFill>
              </a:defRPr>
            </a:lvl3pPr>
            <a:lvl4pPr marL="1028675" indent="0">
              <a:buNone/>
              <a:defRPr>
                <a:solidFill>
                  <a:schemeClr val="tx2"/>
                </a:solidFill>
              </a:defRPr>
            </a:lvl4pPr>
            <a:lvl5pPr marL="1371566" indent="0">
              <a:buNone/>
              <a:defRPr>
                <a:solidFill>
                  <a:schemeClr val="tx2"/>
                </a:solidFill>
              </a:defRPr>
            </a:lvl5pPr>
          </a:lstStyle>
          <a:p>
            <a:pPr lvl="0"/>
            <a:r>
              <a:rPr lang="en-US"/>
              <a:t>Click to edit Master text styles</a:t>
            </a:r>
          </a:p>
        </p:txBody>
      </p:sp>
      <p:sp>
        <p:nvSpPr>
          <p:cNvPr id="20" name="Content Placeholder 9"/>
          <p:cNvSpPr>
            <a:spLocks noGrp="1"/>
          </p:cNvSpPr>
          <p:nvPr>
            <p:ph sz="quarter" idx="18"/>
          </p:nvPr>
        </p:nvSpPr>
        <p:spPr>
          <a:xfrm>
            <a:off x="2457450" y="1543050"/>
            <a:ext cx="2057400" cy="3028950"/>
          </a:xfrm>
          <a:prstGeom prst="rect">
            <a:avLst/>
          </a:prstGeom>
          <a:solidFill>
            <a:srgbClr val="EEEEEE"/>
          </a:solidFill>
          <a:ln w="12700">
            <a:noFill/>
          </a:ln>
        </p:spPr>
        <p:txBody>
          <a:bodyPr lIns="91440" tIns="91440" rIns="91440" bIns="0"/>
          <a:lstStyle>
            <a:lvl1pPr marL="114297" indent="-114297">
              <a:lnSpc>
                <a:spcPct val="100000"/>
              </a:lnSpc>
              <a:spcBef>
                <a:spcPts val="600"/>
              </a:spcBef>
              <a:buClr>
                <a:srgbClr val="808080"/>
              </a:buClr>
              <a:defRPr sz="1200">
                <a:solidFill>
                  <a:schemeClr val="bg2"/>
                </a:solidFill>
              </a:defRPr>
            </a:lvl1pPr>
            <a:lvl2pPr marL="346067" indent="-117472">
              <a:lnSpc>
                <a:spcPct val="100000"/>
              </a:lnSpc>
              <a:spcBef>
                <a:spcPts val="300"/>
              </a:spcBef>
              <a:buClr>
                <a:srgbClr val="808080"/>
              </a:buClr>
              <a:buFont typeface="Arial" panose="020B0604020202020204" pitchFamily="34" charset="0"/>
              <a:buChar char="–"/>
              <a:defRPr sz="1000">
                <a:solidFill>
                  <a:schemeClr val="bg2"/>
                </a:solidFill>
              </a:defRPr>
            </a:lvl2pPr>
            <a:lvl3pPr marL="574661" indent="-117472">
              <a:lnSpc>
                <a:spcPct val="100000"/>
              </a:lnSpc>
              <a:spcBef>
                <a:spcPts val="0"/>
              </a:spcBef>
              <a:buClr>
                <a:srgbClr val="808080"/>
              </a:buClr>
              <a:buFont typeface="Wingdings" panose="05000000000000000000" pitchFamily="2" charset="2"/>
              <a:buChar char="§"/>
              <a:defRPr sz="800">
                <a:solidFill>
                  <a:schemeClr val="bg2"/>
                </a:solidFill>
              </a:defRPr>
            </a:lvl3pPr>
            <a:lvl4pPr marL="1200120" indent="-171446">
              <a:buClr>
                <a:srgbClr val="808080"/>
              </a:buClr>
              <a:buFont typeface="Arial" panose="020B0604020202020204" pitchFamily="34" charset="0"/>
              <a:buChar char="–"/>
              <a:defRPr sz="1400">
                <a:solidFill>
                  <a:schemeClr val="bg2"/>
                </a:solidFill>
              </a:defRPr>
            </a:lvl4pPr>
            <a:lvl5pPr marL="1543012" indent="-171446">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8" name="Content Placeholder 6"/>
          <p:cNvSpPr>
            <a:spLocks noGrp="1"/>
          </p:cNvSpPr>
          <p:nvPr>
            <p:ph sz="quarter" idx="11"/>
          </p:nvPr>
        </p:nvSpPr>
        <p:spPr>
          <a:xfrm>
            <a:off x="4629150" y="1085850"/>
            <a:ext cx="2057400" cy="457200"/>
          </a:xfrm>
          <a:prstGeom prst="rect">
            <a:avLst/>
          </a:prstGeom>
          <a:solidFill>
            <a:schemeClr val="bg1"/>
          </a:solidFill>
          <a:ln w="12700">
            <a:noFill/>
          </a:ln>
        </p:spPr>
        <p:txBody>
          <a:bodyPr lIns="0" tIns="0" rIns="0" bIns="0" anchor="ctr" anchorCtr="0"/>
          <a:lstStyle>
            <a:lvl1pPr marL="0" indent="0" algn="ctr">
              <a:lnSpc>
                <a:spcPct val="100000"/>
              </a:lnSpc>
              <a:spcBef>
                <a:spcPts val="0"/>
              </a:spcBef>
              <a:buNone/>
              <a:defRPr sz="1200" cap="all" baseline="0">
                <a:solidFill>
                  <a:schemeClr val="tx2"/>
                </a:solidFill>
              </a:defRPr>
            </a:lvl1pPr>
            <a:lvl2pPr marL="342892" indent="0">
              <a:buNone/>
              <a:defRPr>
                <a:solidFill>
                  <a:schemeClr val="tx2"/>
                </a:solidFill>
              </a:defRPr>
            </a:lvl2pPr>
            <a:lvl3pPr marL="685783" indent="0">
              <a:buNone/>
              <a:defRPr>
                <a:solidFill>
                  <a:schemeClr val="tx2"/>
                </a:solidFill>
              </a:defRPr>
            </a:lvl3pPr>
            <a:lvl4pPr marL="1028675" indent="0">
              <a:buNone/>
              <a:defRPr>
                <a:solidFill>
                  <a:schemeClr val="tx2"/>
                </a:solidFill>
              </a:defRPr>
            </a:lvl4pPr>
            <a:lvl5pPr marL="1371566" indent="0">
              <a:buNone/>
              <a:defRPr>
                <a:solidFill>
                  <a:schemeClr val="tx2"/>
                </a:solidFill>
              </a:defRPr>
            </a:lvl5pPr>
          </a:lstStyle>
          <a:p>
            <a:pPr lvl="0"/>
            <a:r>
              <a:rPr lang="en-US"/>
              <a:t>Click to edit Master text styles</a:t>
            </a:r>
          </a:p>
        </p:txBody>
      </p:sp>
      <p:sp>
        <p:nvSpPr>
          <p:cNvPr id="22" name="Content Placeholder 9"/>
          <p:cNvSpPr>
            <a:spLocks noGrp="1"/>
          </p:cNvSpPr>
          <p:nvPr>
            <p:ph sz="quarter" idx="20"/>
          </p:nvPr>
        </p:nvSpPr>
        <p:spPr>
          <a:xfrm>
            <a:off x="4629150" y="1543050"/>
            <a:ext cx="2057400" cy="3028950"/>
          </a:xfrm>
          <a:prstGeom prst="rect">
            <a:avLst/>
          </a:prstGeom>
          <a:solidFill>
            <a:srgbClr val="EEEEEE"/>
          </a:solidFill>
          <a:ln w="12700">
            <a:noFill/>
          </a:ln>
        </p:spPr>
        <p:txBody>
          <a:bodyPr lIns="91440" tIns="91440" rIns="91440" bIns="0"/>
          <a:lstStyle>
            <a:lvl1pPr marL="114297" indent="-114297">
              <a:lnSpc>
                <a:spcPct val="100000"/>
              </a:lnSpc>
              <a:spcBef>
                <a:spcPts val="600"/>
              </a:spcBef>
              <a:buClr>
                <a:srgbClr val="808080"/>
              </a:buClr>
              <a:defRPr sz="1200">
                <a:solidFill>
                  <a:schemeClr val="bg2"/>
                </a:solidFill>
              </a:defRPr>
            </a:lvl1pPr>
            <a:lvl2pPr marL="346067" indent="-117472">
              <a:lnSpc>
                <a:spcPct val="100000"/>
              </a:lnSpc>
              <a:spcBef>
                <a:spcPts val="300"/>
              </a:spcBef>
              <a:buClr>
                <a:srgbClr val="808080"/>
              </a:buClr>
              <a:buFont typeface="Arial" panose="020B0604020202020204" pitchFamily="34" charset="0"/>
              <a:buChar char="–"/>
              <a:defRPr sz="1000">
                <a:solidFill>
                  <a:schemeClr val="bg2"/>
                </a:solidFill>
              </a:defRPr>
            </a:lvl2pPr>
            <a:lvl3pPr marL="574661" indent="-117472">
              <a:lnSpc>
                <a:spcPct val="100000"/>
              </a:lnSpc>
              <a:spcBef>
                <a:spcPts val="0"/>
              </a:spcBef>
              <a:buClr>
                <a:srgbClr val="808080"/>
              </a:buClr>
              <a:buFont typeface="Wingdings" panose="05000000000000000000" pitchFamily="2" charset="2"/>
              <a:buChar char="§"/>
              <a:defRPr sz="800">
                <a:solidFill>
                  <a:schemeClr val="bg2"/>
                </a:solidFill>
              </a:defRPr>
            </a:lvl3pPr>
            <a:lvl4pPr marL="1200120" indent="-171446">
              <a:buClr>
                <a:srgbClr val="808080"/>
              </a:buClr>
              <a:buFont typeface="Arial" panose="020B0604020202020204" pitchFamily="34" charset="0"/>
              <a:buChar char="–"/>
              <a:defRPr sz="1400">
                <a:solidFill>
                  <a:schemeClr val="bg2"/>
                </a:solidFill>
              </a:defRPr>
            </a:lvl4pPr>
            <a:lvl5pPr marL="1543012" indent="-171446">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9" name="Content Placeholder 6"/>
          <p:cNvSpPr>
            <a:spLocks noGrp="1"/>
          </p:cNvSpPr>
          <p:nvPr>
            <p:ph sz="quarter" idx="17"/>
          </p:nvPr>
        </p:nvSpPr>
        <p:spPr>
          <a:xfrm>
            <a:off x="6800850" y="1085850"/>
            <a:ext cx="2057400" cy="457200"/>
          </a:xfrm>
          <a:prstGeom prst="rect">
            <a:avLst/>
          </a:prstGeom>
          <a:solidFill>
            <a:schemeClr val="bg1"/>
          </a:solidFill>
          <a:ln w="12700">
            <a:noFill/>
          </a:ln>
        </p:spPr>
        <p:txBody>
          <a:bodyPr lIns="0" tIns="0" rIns="0" bIns="0" anchor="ctr" anchorCtr="0"/>
          <a:lstStyle>
            <a:lvl1pPr marL="0" indent="0" algn="ctr">
              <a:lnSpc>
                <a:spcPct val="100000"/>
              </a:lnSpc>
              <a:spcBef>
                <a:spcPts val="0"/>
              </a:spcBef>
              <a:buNone/>
              <a:defRPr sz="1200" cap="all" baseline="0">
                <a:solidFill>
                  <a:schemeClr val="tx2"/>
                </a:solidFill>
              </a:defRPr>
            </a:lvl1pPr>
            <a:lvl2pPr marL="342892" indent="0">
              <a:buNone/>
              <a:defRPr>
                <a:solidFill>
                  <a:schemeClr val="tx2"/>
                </a:solidFill>
              </a:defRPr>
            </a:lvl2pPr>
            <a:lvl3pPr marL="685783" indent="0">
              <a:buNone/>
              <a:defRPr>
                <a:solidFill>
                  <a:schemeClr val="tx2"/>
                </a:solidFill>
              </a:defRPr>
            </a:lvl3pPr>
            <a:lvl4pPr marL="1028675" indent="0">
              <a:buNone/>
              <a:defRPr>
                <a:solidFill>
                  <a:schemeClr val="tx2"/>
                </a:solidFill>
              </a:defRPr>
            </a:lvl4pPr>
            <a:lvl5pPr marL="1371566" indent="0">
              <a:buNone/>
              <a:defRPr>
                <a:solidFill>
                  <a:schemeClr val="tx2"/>
                </a:solidFill>
              </a:defRPr>
            </a:lvl5pPr>
          </a:lstStyle>
          <a:p>
            <a:pPr lvl="0"/>
            <a:r>
              <a:rPr lang="en-US"/>
              <a:t>Click to edit Master text styles</a:t>
            </a:r>
          </a:p>
        </p:txBody>
      </p:sp>
      <p:sp>
        <p:nvSpPr>
          <p:cNvPr id="21" name="Content Placeholder 9"/>
          <p:cNvSpPr>
            <a:spLocks noGrp="1"/>
          </p:cNvSpPr>
          <p:nvPr>
            <p:ph sz="quarter" idx="19"/>
          </p:nvPr>
        </p:nvSpPr>
        <p:spPr>
          <a:xfrm>
            <a:off x="6800850" y="1543050"/>
            <a:ext cx="2057400" cy="3028950"/>
          </a:xfrm>
          <a:prstGeom prst="rect">
            <a:avLst/>
          </a:prstGeom>
          <a:solidFill>
            <a:srgbClr val="EEEEEE"/>
          </a:solidFill>
          <a:ln w="12700">
            <a:noFill/>
          </a:ln>
        </p:spPr>
        <p:txBody>
          <a:bodyPr lIns="91440" tIns="91440" rIns="91440" bIns="0"/>
          <a:lstStyle>
            <a:lvl1pPr marL="114297" indent="-114297">
              <a:lnSpc>
                <a:spcPct val="100000"/>
              </a:lnSpc>
              <a:spcBef>
                <a:spcPts val="600"/>
              </a:spcBef>
              <a:buClr>
                <a:srgbClr val="808080"/>
              </a:buClr>
              <a:defRPr sz="1200">
                <a:solidFill>
                  <a:schemeClr val="bg2"/>
                </a:solidFill>
              </a:defRPr>
            </a:lvl1pPr>
            <a:lvl2pPr marL="346067" indent="-117472">
              <a:lnSpc>
                <a:spcPct val="100000"/>
              </a:lnSpc>
              <a:spcBef>
                <a:spcPts val="300"/>
              </a:spcBef>
              <a:buClr>
                <a:srgbClr val="808080"/>
              </a:buClr>
              <a:buFont typeface="Arial" panose="020B0604020202020204" pitchFamily="34" charset="0"/>
              <a:buChar char="–"/>
              <a:defRPr sz="1000">
                <a:solidFill>
                  <a:schemeClr val="bg2"/>
                </a:solidFill>
              </a:defRPr>
            </a:lvl2pPr>
            <a:lvl3pPr marL="574661" indent="-117472">
              <a:lnSpc>
                <a:spcPct val="100000"/>
              </a:lnSpc>
              <a:spcBef>
                <a:spcPts val="0"/>
              </a:spcBef>
              <a:buClr>
                <a:srgbClr val="808080"/>
              </a:buClr>
              <a:buFont typeface="Wingdings" panose="05000000000000000000" pitchFamily="2" charset="2"/>
              <a:buChar char="§"/>
              <a:defRPr sz="800">
                <a:solidFill>
                  <a:schemeClr val="bg2"/>
                </a:solidFill>
              </a:defRPr>
            </a:lvl3pPr>
            <a:lvl4pPr marL="1200120" indent="-171446">
              <a:buClr>
                <a:srgbClr val="808080"/>
              </a:buClr>
              <a:buFont typeface="Arial" panose="020B0604020202020204" pitchFamily="34" charset="0"/>
              <a:buChar char="–"/>
              <a:defRPr sz="1400">
                <a:solidFill>
                  <a:schemeClr val="bg2"/>
                </a:solidFill>
              </a:defRPr>
            </a:lvl4pPr>
            <a:lvl5pPr marL="1543012" indent="-171446">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78816349"/>
      </p:ext>
    </p:extLst>
  </p:cSld>
  <p:clrMapOvr>
    <a:masterClrMapping/>
  </p:clrMapOvr>
  <p:extLst>
    <p:ext uri="{DCECCB84-F9BA-43D5-87BE-67443E8EF086}">
      <p15:sldGuideLst xmlns:p15="http://schemas.microsoft.com/office/powerpoint/2012/main">
        <p15:guide id="1" orient="horz" pos="432">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Exec summary">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5750" y="685801"/>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7" name="Content Placeholder 6"/>
          <p:cNvSpPr>
            <a:spLocks noGrp="1"/>
          </p:cNvSpPr>
          <p:nvPr>
            <p:ph sz="quarter" idx="10"/>
          </p:nvPr>
        </p:nvSpPr>
        <p:spPr>
          <a:xfrm>
            <a:off x="285750" y="1085850"/>
            <a:ext cx="4171950" cy="285750"/>
          </a:xfrm>
          <a:prstGeom prst="rect">
            <a:avLst/>
          </a:prstGeom>
          <a:solidFill>
            <a:schemeClr val="bg1"/>
          </a:solidFill>
          <a:ln w="12700">
            <a:solidFill>
              <a:schemeClr val="bg1"/>
            </a:solidFill>
          </a:ln>
        </p:spPr>
        <p:txBody>
          <a:bodyPr lIns="0" tIns="0" rIns="0" bIns="0" anchor="ctr" anchorCtr="0"/>
          <a:lstStyle>
            <a:lvl1pPr marL="0" indent="0" algn="ctr">
              <a:lnSpc>
                <a:spcPct val="100000"/>
              </a:lnSpc>
              <a:spcBef>
                <a:spcPts val="0"/>
              </a:spcBef>
              <a:buNone/>
              <a:defRPr sz="1200" cap="all" baseline="0">
                <a:solidFill>
                  <a:schemeClr val="tx2"/>
                </a:solidFill>
              </a:defRPr>
            </a:lvl1pPr>
            <a:lvl2pPr marL="342892" indent="0">
              <a:buNone/>
              <a:defRPr>
                <a:solidFill>
                  <a:schemeClr val="tx2"/>
                </a:solidFill>
              </a:defRPr>
            </a:lvl2pPr>
            <a:lvl3pPr marL="685783" indent="0">
              <a:buNone/>
              <a:defRPr>
                <a:solidFill>
                  <a:schemeClr val="tx2"/>
                </a:solidFill>
              </a:defRPr>
            </a:lvl3pPr>
            <a:lvl4pPr marL="1028675" indent="0">
              <a:buNone/>
              <a:defRPr>
                <a:solidFill>
                  <a:schemeClr val="tx2"/>
                </a:solidFill>
              </a:defRPr>
            </a:lvl4pPr>
            <a:lvl5pPr marL="1371566" indent="0">
              <a:buNone/>
              <a:defRPr>
                <a:solidFill>
                  <a:schemeClr val="tx2"/>
                </a:solidFill>
              </a:defRPr>
            </a:lvl5pPr>
          </a:lstStyle>
          <a:p>
            <a:pPr lvl="0"/>
            <a:r>
              <a:rPr lang="en-US"/>
              <a:t>Click to edit Master text styles</a:t>
            </a:r>
          </a:p>
        </p:txBody>
      </p:sp>
      <p:sp>
        <p:nvSpPr>
          <p:cNvPr id="14" name="Content Placeholder 9"/>
          <p:cNvSpPr>
            <a:spLocks noGrp="1"/>
          </p:cNvSpPr>
          <p:nvPr>
            <p:ph sz="quarter" idx="12"/>
          </p:nvPr>
        </p:nvSpPr>
        <p:spPr>
          <a:xfrm>
            <a:off x="285750" y="1371600"/>
            <a:ext cx="4171950" cy="1428750"/>
          </a:xfrm>
          <a:prstGeom prst="rect">
            <a:avLst/>
          </a:prstGeom>
          <a:ln w="12700">
            <a:solidFill>
              <a:schemeClr val="bg2"/>
            </a:solidFill>
          </a:ln>
        </p:spPr>
        <p:txBody>
          <a:bodyPr lIns="91440" tIns="91440" rIns="91440" bIns="0"/>
          <a:lstStyle>
            <a:lvl1pPr marL="114297" indent="-114297">
              <a:lnSpc>
                <a:spcPct val="100000"/>
              </a:lnSpc>
              <a:spcBef>
                <a:spcPts val="600"/>
              </a:spcBef>
              <a:buClr>
                <a:srgbClr val="808080"/>
              </a:buClr>
              <a:defRPr sz="1200">
                <a:solidFill>
                  <a:schemeClr val="bg2"/>
                </a:solidFill>
              </a:defRPr>
            </a:lvl1pPr>
            <a:lvl2pPr marL="346067" indent="-117472">
              <a:lnSpc>
                <a:spcPct val="100000"/>
              </a:lnSpc>
              <a:spcBef>
                <a:spcPts val="300"/>
              </a:spcBef>
              <a:buClr>
                <a:srgbClr val="808080"/>
              </a:buClr>
              <a:buFont typeface="Arial" panose="020B0604020202020204" pitchFamily="34" charset="0"/>
              <a:buChar char="–"/>
              <a:defRPr sz="1000">
                <a:solidFill>
                  <a:schemeClr val="bg2"/>
                </a:solidFill>
              </a:defRPr>
            </a:lvl2pPr>
            <a:lvl3pPr marL="574661" indent="-117472">
              <a:lnSpc>
                <a:spcPct val="100000"/>
              </a:lnSpc>
              <a:spcBef>
                <a:spcPts val="0"/>
              </a:spcBef>
              <a:buClr>
                <a:srgbClr val="808080"/>
              </a:buClr>
              <a:buFont typeface="Wingdings" panose="05000000000000000000" pitchFamily="2" charset="2"/>
              <a:buChar char="§"/>
              <a:defRPr sz="800">
                <a:solidFill>
                  <a:schemeClr val="bg2"/>
                </a:solidFill>
              </a:defRPr>
            </a:lvl3pPr>
            <a:lvl4pPr marL="1200120" indent="-171446">
              <a:buClr>
                <a:srgbClr val="808080"/>
              </a:buClr>
              <a:buFont typeface="Arial" panose="020B0604020202020204" pitchFamily="34" charset="0"/>
              <a:buChar char="–"/>
              <a:defRPr sz="1400">
                <a:solidFill>
                  <a:schemeClr val="bg2"/>
                </a:solidFill>
              </a:defRPr>
            </a:lvl4pPr>
            <a:lvl5pPr marL="1543012" indent="-171446">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8" name="Content Placeholder 6"/>
          <p:cNvSpPr>
            <a:spLocks noGrp="1"/>
          </p:cNvSpPr>
          <p:nvPr>
            <p:ph sz="quarter" idx="11"/>
          </p:nvPr>
        </p:nvSpPr>
        <p:spPr>
          <a:xfrm>
            <a:off x="4686300" y="1085850"/>
            <a:ext cx="4171950" cy="285750"/>
          </a:xfrm>
          <a:prstGeom prst="rect">
            <a:avLst/>
          </a:prstGeom>
          <a:solidFill>
            <a:schemeClr val="bg1"/>
          </a:solidFill>
          <a:ln w="12700">
            <a:solidFill>
              <a:schemeClr val="bg1"/>
            </a:solidFill>
          </a:ln>
        </p:spPr>
        <p:txBody>
          <a:bodyPr lIns="0" tIns="0" rIns="0" bIns="0" anchor="ctr" anchorCtr="0"/>
          <a:lstStyle>
            <a:lvl1pPr marL="0" indent="0" algn="ctr">
              <a:lnSpc>
                <a:spcPct val="100000"/>
              </a:lnSpc>
              <a:spcBef>
                <a:spcPts val="0"/>
              </a:spcBef>
              <a:buNone/>
              <a:defRPr sz="1200" cap="all" baseline="0">
                <a:solidFill>
                  <a:schemeClr val="tx2"/>
                </a:solidFill>
              </a:defRPr>
            </a:lvl1pPr>
            <a:lvl2pPr marL="342892" indent="0">
              <a:buNone/>
              <a:defRPr>
                <a:solidFill>
                  <a:schemeClr val="tx2"/>
                </a:solidFill>
              </a:defRPr>
            </a:lvl2pPr>
            <a:lvl3pPr marL="685783" indent="0">
              <a:buNone/>
              <a:defRPr>
                <a:solidFill>
                  <a:schemeClr val="tx2"/>
                </a:solidFill>
              </a:defRPr>
            </a:lvl3pPr>
            <a:lvl4pPr marL="1028675" indent="0">
              <a:buNone/>
              <a:defRPr>
                <a:solidFill>
                  <a:schemeClr val="tx2"/>
                </a:solidFill>
              </a:defRPr>
            </a:lvl4pPr>
            <a:lvl5pPr marL="1371566" indent="0">
              <a:buNone/>
              <a:defRPr>
                <a:solidFill>
                  <a:schemeClr val="tx2"/>
                </a:solidFill>
              </a:defRPr>
            </a:lvl5pPr>
          </a:lstStyle>
          <a:p>
            <a:pPr lvl="0"/>
            <a:r>
              <a:rPr lang="en-US"/>
              <a:t>Click to edit Master text styles</a:t>
            </a:r>
          </a:p>
        </p:txBody>
      </p:sp>
      <p:sp>
        <p:nvSpPr>
          <p:cNvPr id="22" name="Content Placeholder 9"/>
          <p:cNvSpPr>
            <a:spLocks noGrp="1"/>
          </p:cNvSpPr>
          <p:nvPr>
            <p:ph sz="quarter" idx="20"/>
          </p:nvPr>
        </p:nvSpPr>
        <p:spPr>
          <a:xfrm>
            <a:off x="4686300" y="1371600"/>
            <a:ext cx="4171950" cy="1428750"/>
          </a:xfrm>
          <a:prstGeom prst="rect">
            <a:avLst/>
          </a:prstGeom>
          <a:ln w="12700">
            <a:solidFill>
              <a:schemeClr val="bg2"/>
            </a:solidFill>
          </a:ln>
        </p:spPr>
        <p:txBody>
          <a:bodyPr lIns="91440" tIns="91440" rIns="91440" bIns="0"/>
          <a:lstStyle>
            <a:lvl1pPr marL="114297" indent="-114297">
              <a:lnSpc>
                <a:spcPct val="100000"/>
              </a:lnSpc>
              <a:spcBef>
                <a:spcPts val="600"/>
              </a:spcBef>
              <a:buClr>
                <a:srgbClr val="808080"/>
              </a:buClr>
              <a:defRPr sz="1200">
                <a:solidFill>
                  <a:schemeClr val="bg2"/>
                </a:solidFill>
              </a:defRPr>
            </a:lvl1pPr>
            <a:lvl2pPr marL="346067" indent="-117472">
              <a:lnSpc>
                <a:spcPct val="100000"/>
              </a:lnSpc>
              <a:spcBef>
                <a:spcPts val="300"/>
              </a:spcBef>
              <a:buClr>
                <a:srgbClr val="808080"/>
              </a:buClr>
              <a:buFont typeface="Arial" panose="020B0604020202020204" pitchFamily="34" charset="0"/>
              <a:buChar char="–"/>
              <a:defRPr sz="1000">
                <a:solidFill>
                  <a:schemeClr val="bg2"/>
                </a:solidFill>
              </a:defRPr>
            </a:lvl2pPr>
            <a:lvl3pPr marL="574661" indent="-117472">
              <a:lnSpc>
                <a:spcPct val="100000"/>
              </a:lnSpc>
              <a:spcBef>
                <a:spcPts val="0"/>
              </a:spcBef>
              <a:buClr>
                <a:srgbClr val="808080"/>
              </a:buClr>
              <a:buFont typeface="Wingdings" panose="05000000000000000000" pitchFamily="2" charset="2"/>
              <a:buChar char="§"/>
              <a:defRPr sz="800">
                <a:solidFill>
                  <a:schemeClr val="bg2"/>
                </a:solidFill>
              </a:defRPr>
            </a:lvl3pPr>
            <a:lvl4pPr marL="1200120" indent="-171446">
              <a:buClr>
                <a:srgbClr val="808080"/>
              </a:buClr>
              <a:buFont typeface="Arial" panose="020B0604020202020204" pitchFamily="34" charset="0"/>
              <a:buChar char="–"/>
              <a:defRPr sz="1400">
                <a:solidFill>
                  <a:schemeClr val="bg2"/>
                </a:solidFill>
              </a:defRPr>
            </a:lvl4pPr>
            <a:lvl5pPr marL="1543012" indent="-171446">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8" name="Content Placeholder 6"/>
          <p:cNvSpPr>
            <a:spLocks noGrp="1"/>
          </p:cNvSpPr>
          <p:nvPr>
            <p:ph sz="quarter" idx="16"/>
          </p:nvPr>
        </p:nvSpPr>
        <p:spPr>
          <a:xfrm>
            <a:off x="285750" y="2971800"/>
            <a:ext cx="4171950" cy="285750"/>
          </a:xfrm>
          <a:prstGeom prst="rect">
            <a:avLst/>
          </a:prstGeom>
          <a:solidFill>
            <a:schemeClr val="bg1"/>
          </a:solidFill>
          <a:ln w="12700">
            <a:solidFill>
              <a:schemeClr val="bg1"/>
            </a:solidFill>
          </a:ln>
        </p:spPr>
        <p:txBody>
          <a:bodyPr lIns="0" tIns="0" rIns="0" bIns="0" anchor="ctr" anchorCtr="0"/>
          <a:lstStyle>
            <a:lvl1pPr marL="0" indent="0" algn="ctr">
              <a:lnSpc>
                <a:spcPct val="100000"/>
              </a:lnSpc>
              <a:spcBef>
                <a:spcPts val="0"/>
              </a:spcBef>
              <a:buNone/>
              <a:defRPr sz="1200" cap="all" baseline="0">
                <a:solidFill>
                  <a:schemeClr val="tx2"/>
                </a:solidFill>
              </a:defRPr>
            </a:lvl1pPr>
            <a:lvl2pPr marL="342892" indent="0">
              <a:buNone/>
              <a:defRPr>
                <a:solidFill>
                  <a:schemeClr val="tx2"/>
                </a:solidFill>
              </a:defRPr>
            </a:lvl2pPr>
            <a:lvl3pPr marL="685783" indent="0">
              <a:buNone/>
              <a:defRPr>
                <a:solidFill>
                  <a:schemeClr val="tx2"/>
                </a:solidFill>
              </a:defRPr>
            </a:lvl3pPr>
            <a:lvl4pPr marL="1028675" indent="0">
              <a:buNone/>
              <a:defRPr>
                <a:solidFill>
                  <a:schemeClr val="tx2"/>
                </a:solidFill>
              </a:defRPr>
            </a:lvl4pPr>
            <a:lvl5pPr marL="1371566" indent="0">
              <a:buNone/>
              <a:defRPr>
                <a:solidFill>
                  <a:schemeClr val="tx2"/>
                </a:solidFill>
              </a:defRPr>
            </a:lvl5pPr>
          </a:lstStyle>
          <a:p>
            <a:pPr lvl="0"/>
            <a:r>
              <a:rPr lang="en-US"/>
              <a:t>Click to edit Master text styles</a:t>
            </a:r>
          </a:p>
        </p:txBody>
      </p:sp>
      <p:sp>
        <p:nvSpPr>
          <p:cNvPr id="20" name="Content Placeholder 9"/>
          <p:cNvSpPr>
            <a:spLocks noGrp="1"/>
          </p:cNvSpPr>
          <p:nvPr>
            <p:ph sz="quarter" idx="18"/>
          </p:nvPr>
        </p:nvSpPr>
        <p:spPr>
          <a:xfrm>
            <a:off x="285750" y="3257550"/>
            <a:ext cx="4171950" cy="1428750"/>
          </a:xfrm>
          <a:prstGeom prst="rect">
            <a:avLst/>
          </a:prstGeom>
          <a:ln w="12700">
            <a:solidFill>
              <a:schemeClr val="bg2"/>
            </a:solidFill>
          </a:ln>
        </p:spPr>
        <p:txBody>
          <a:bodyPr lIns="91440" tIns="91440" rIns="91440" bIns="0"/>
          <a:lstStyle>
            <a:lvl1pPr marL="114297" indent="-114297">
              <a:lnSpc>
                <a:spcPct val="100000"/>
              </a:lnSpc>
              <a:spcBef>
                <a:spcPts val="600"/>
              </a:spcBef>
              <a:buClr>
                <a:srgbClr val="808080"/>
              </a:buClr>
              <a:defRPr sz="1200">
                <a:solidFill>
                  <a:schemeClr val="bg2"/>
                </a:solidFill>
              </a:defRPr>
            </a:lvl1pPr>
            <a:lvl2pPr marL="346067" indent="-117472">
              <a:lnSpc>
                <a:spcPct val="100000"/>
              </a:lnSpc>
              <a:spcBef>
                <a:spcPts val="300"/>
              </a:spcBef>
              <a:buClr>
                <a:srgbClr val="808080"/>
              </a:buClr>
              <a:buFont typeface="Arial" panose="020B0604020202020204" pitchFamily="34" charset="0"/>
              <a:buChar char="–"/>
              <a:defRPr sz="1000">
                <a:solidFill>
                  <a:schemeClr val="bg2"/>
                </a:solidFill>
              </a:defRPr>
            </a:lvl2pPr>
            <a:lvl3pPr marL="574661" indent="-117472">
              <a:lnSpc>
                <a:spcPct val="100000"/>
              </a:lnSpc>
              <a:spcBef>
                <a:spcPts val="0"/>
              </a:spcBef>
              <a:buClr>
                <a:srgbClr val="808080"/>
              </a:buClr>
              <a:buFont typeface="Wingdings" panose="05000000000000000000" pitchFamily="2" charset="2"/>
              <a:buChar char="§"/>
              <a:defRPr sz="800">
                <a:solidFill>
                  <a:schemeClr val="bg2"/>
                </a:solidFill>
              </a:defRPr>
            </a:lvl3pPr>
            <a:lvl4pPr marL="1200120" indent="-171446">
              <a:buClr>
                <a:srgbClr val="808080"/>
              </a:buClr>
              <a:buFont typeface="Arial" panose="020B0604020202020204" pitchFamily="34" charset="0"/>
              <a:buChar char="–"/>
              <a:defRPr sz="1400">
                <a:solidFill>
                  <a:schemeClr val="bg2"/>
                </a:solidFill>
              </a:defRPr>
            </a:lvl4pPr>
            <a:lvl5pPr marL="1543012" indent="-171446">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9" name="Content Placeholder 6"/>
          <p:cNvSpPr>
            <a:spLocks noGrp="1"/>
          </p:cNvSpPr>
          <p:nvPr>
            <p:ph sz="quarter" idx="17"/>
          </p:nvPr>
        </p:nvSpPr>
        <p:spPr>
          <a:xfrm>
            <a:off x="4686300" y="2971800"/>
            <a:ext cx="4171950" cy="285750"/>
          </a:xfrm>
          <a:prstGeom prst="rect">
            <a:avLst/>
          </a:prstGeom>
          <a:solidFill>
            <a:schemeClr val="bg1"/>
          </a:solidFill>
          <a:ln w="12700">
            <a:solidFill>
              <a:schemeClr val="bg1"/>
            </a:solidFill>
          </a:ln>
        </p:spPr>
        <p:txBody>
          <a:bodyPr lIns="0" tIns="0" rIns="0" bIns="0" anchor="ctr" anchorCtr="0"/>
          <a:lstStyle>
            <a:lvl1pPr marL="0" indent="0" algn="ctr">
              <a:lnSpc>
                <a:spcPct val="100000"/>
              </a:lnSpc>
              <a:spcBef>
                <a:spcPts val="0"/>
              </a:spcBef>
              <a:buNone/>
              <a:defRPr sz="1200" cap="all" baseline="0">
                <a:solidFill>
                  <a:schemeClr val="tx2"/>
                </a:solidFill>
              </a:defRPr>
            </a:lvl1pPr>
            <a:lvl2pPr marL="342892" indent="0">
              <a:buNone/>
              <a:defRPr>
                <a:solidFill>
                  <a:schemeClr val="tx2"/>
                </a:solidFill>
              </a:defRPr>
            </a:lvl2pPr>
            <a:lvl3pPr marL="685783" indent="0">
              <a:buNone/>
              <a:defRPr>
                <a:solidFill>
                  <a:schemeClr val="tx2"/>
                </a:solidFill>
              </a:defRPr>
            </a:lvl3pPr>
            <a:lvl4pPr marL="1028675" indent="0">
              <a:buNone/>
              <a:defRPr>
                <a:solidFill>
                  <a:schemeClr val="tx2"/>
                </a:solidFill>
              </a:defRPr>
            </a:lvl4pPr>
            <a:lvl5pPr marL="1371566" indent="0">
              <a:buNone/>
              <a:defRPr>
                <a:solidFill>
                  <a:schemeClr val="tx2"/>
                </a:solidFill>
              </a:defRPr>
            </a:lvl5pPr>
          </a:lstStyle>
          <a:p>
            <a:pPr lvl="0"/>
            <a:r>
              <a:rPr lang="en-US"/>
              <a:t>Click to edit Master text styles</a:t>
            </a:r>
          </a:p>
        </p:txBody>
      </p:sp>
      <p:sp>
        <p:nvSpPr>
          <p:cNvPr id="21" name="Content Placeholder 9"/>
          <p:cNvSpPr>
            <a:spLocks noGrp="1"/>
          </p:cNvSpPr>
          <p:nvPr>
            <p:ph sz="quarter" idx="19"/>
          </p:nvPr>
        </p:nvSpPr>
        <p:spPr>
          <a:xfrm>
            <a:off x="4686300" y="3257550"/>
            <a:ext cx="4171950" cy="1428750"/>
          </a:xfrm>
          <a:prstGeom prst="rect">
            <a:avLst/>
          </a:prstGeom>
          <a:ln w="12700">
            <a:solidFill>
              <a:schemeClr val="bg2"/>
            </a:solidFill>
          </a:ln>
        </p:spPr>
        <p:txBody>
          <a:bodyPr lIns="91440" tIns="91440" rIns="91440" bIns="0"/>
          <a:lstStyle>
            <a:lvl1pPr marL="114297" indent="-114297">
              <a:lnSpc>
                <a:spcPct val="100000"/>
              </a:lnSpc>
              <a:spcBef>
                <a:spcPts val="600"/>
              </a:spcBef>
              <a:buClr>
                <a:srgbClr val="808080"/>
              </a:buClr>
              <a:defRPr sz="1200">
                <a:solidFill>
                  <a:schemeClr val="bg2"/>
                </a:solidFill>
              </a:defRPr>
            </a:lvl1pPr>
            <a:lvl2pPr marL="346067" indent="-117472">
              <a:lnSpc>
                <a:spcPct val="100000"/>
              </a:lnSpc>
              <a:spcBef>
                <a:spcPts val="300"/>
              </a:spcBef>
              <a:buClr>
                <a:srgbClr val="808080"/>
              </a:buClr>
              <a:buFont typeface="Arial" panose="020B0604020202020204" pitchFamily="34" charset="0"/>
              <a:buChar char="–"/>
              <a:defRPr sz="1000">
                <a:solidFill>
                  <a:schemeClr val="bg2"/>
                </a:solidFill>
              </a:defRPr>
            </a:lvl2pPr>
            <a:lvl3pPr marL="574661" indent="-117472">
              <a:lnSpc>
                <a:spcPct val="100000"/>
              </a:lnSpc>
              <a:spcBef>
                <a:spcPts val="0"/>
              </a:spcBef>
              <a:buClr>
                <a:srgbClr val="808080"/>
              </a:buClr>
              <a:buFont typeface="Wingdings" panose="05000000000000000000" pitchFamily="2" charset="2"/>
              <a:buChar char="§"/>
              <a:defRPr sz="800">
                <a:solidFill>
                  <a:schemeClr val="bg2"/>
                </a:solidFill>
              </a:defRPr>
            </a:lvl3pPr>
            <a:lvl4pPr marL="1200120" indent="-171446">
              <a:buClr>
                <a:srgbClr val="808080"/>
              </a:buClr>
              <a:buFont typeface="Arial" panose="020B0604020202020204" pitchFamily="34" charset="0"/>
              <a:buChar char="–"/>
              <a:defRPr sz="1400">
                <a:solidFill>
                  <a:schemeClr val="bg2"/>
                </a:solidFill>
              </a:defRPr>
            </a:lvl4pPr>
            <a:lvl5pPr marL="1543012" indent="-171446">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37438018"/>
      </p:ext>
    </p:extLst>
  </p:cSld>
  <p:clrMapOvr>
    <a:masterClrMapping/>
  </p:clrMapOvr>
  <p:extLst>
    <p:ext uri="{DCECCB84-F9BA-43D5-87BE-67443E8EF086}">
      <p15:sldGuideLst xmlns:p15="http://schemas.microsoft.com/office/powerpoint/2012/main">
        <p15:guide id="1" orient="horz" pos="432">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3 Columns w Subtitles">
    <p:bg>
      <p:bgPr>
        <a:solidFill>
          <a:srgbClr val="EEEE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0987" y="228600"/>
            <a:ext cx="8577263" cy="387798"/>
          </a:xfrm>
          <a:prstGeom prst="rect">
            <a:avLst/>
          </a:prstGeom>
        </p:spPr>
        <p:txBody>
          <a:bodyPr wrap="square" lIns="0" tIns="0" rIns="0" bIns="0">
            <a:spAutoFit/>
          </a:bodyPr>
          <a:lstStyle>
            <a:lvl1pPr>
              <a:defRPr lang="en-US" sz="2800" dirty="0">
                <a:solidFill>
                  <a:schemeClr val="tx1"/>
                </a:solidFill>
                <a:latin typeface="Arial" panose="020B0604020202020204" pitchFamily="34" charset="0"/>
              </a:defRPr>
            </a:lvl1pPr>
          </a:lstStyle>
          <a:p>
            <a:pPr lvl="0"/>
            <a:r>
              <a:rPr lang="en-US"/>
              <a:t>Click to edit Master title style</a:t>
            </a:r>
          </a:p>
        </p:txBody>
      </p:sp>
      <p:sp>
        <p:nvSpPr>
          <p:cNvPr id="3" name="Content Placeholder 2"/>
          <p:cNvSpPr>
            <a:spLocks noGrp="1"/>
          </p:cNvSpPr>
          <p:nvPr>
            <p:ph sz="half" idx="1"/>
          </p:nvPr>
        </p:nvSpPr>
        <p:spPr>
          <a:xfrm>
            <a:off x="285750" y="1417540"/>
            <a:ext cx="2686050" cy="3057525"/>
          </a:xfrm>
          <a:prstGeom prst="rect">
            <a:avLst/>
          </a:prstGeom>
        </p:spPr>
        <p:txBody>
          <a:bodyPr lIns="0" tIns="0" rIns="0" bIns="0"/>
          <a:lstStyle>
            <a:lvl1pPr>
              <a:buClr>
                <a:srgbClr val="808080"/>
              </a:buClr>
              <a:defRPr lang="en-US" sz="1800" dirty="0" smtClean="0">
                <a:solidFill>
                  <a:srgbClr val="444444"/>
                </a:solidFill>
                <a:latin typeface="Arial" panose="020B0604020202020204" pitchFamily="34" charset="0"/>
              </a:defRPr>
            </a:lvl1pPr>
            <a:lvl2pPr>
              <a:buClr>
                <a:srgbClr val="808080"/>
              </a:buClr>
              <a:defRPr lang="en-US" sz="1400" dirty="0" smtClean="0">
                <a:solidFill>
                  <a:srgbClr val="444444"/>
                </a:solidFill>
                <a:latin typeface="Arial" panose="020B0604020202020204" pitchFamily="34" charset="0"/>
              </a:defRPr>
            </a:lvl2pPr>
            <a:lvl3pPr>
              <a:buClr>
                <a:srgbClr val="808080"/>
              </a:buClr>
              <a:defRPr lang="en-US" sz="1050" dirty="0" smtClean="0">
                <a:solidFill>
                  <a:srgbClr val="444444"/>
                </a:solidFill>
                <a:latin typeface="Arial" panose="020B0604020202020204" pitchFamily="34" charset="0"/>
              </a:defRPr>
            </a:lvl3pPr>
          </a:lstStyle>
          <a:p>
            <a:pPr lvl="0">
              <a:lnSpc>
                <a:spcPct val="100000"/>
              </a:lnSpc>
              <a:spcBef>
                <a:spcPts val="1200"/>
              </a:spcBef>
              <a:buClr>
                <a:srgbClr val="808080"/>
              </a:buClr>
            </a:pPr>
            <a:r>
              <a:rPr lang="en-US"/>
              <a:t>Click to edit Master text styles</a:t>
            </a:r>
          </a:p>
          <a:p>
            <a:pPr lvl="1">
              <a:lnSpc>
                <a:spcPct val="100000"/>
              </a:lnSpc>
              <a:spcBef>
                <a:spcPts val="1200"/>
              </a:spcBef>
              <a:buClr>
                <a:srgbClr val="808080"/>
              </a:buClr>
            </a:pPr>
            <a:r>
              <a:rPr lang="en-US"/>
              <a:t>Second level</a:t>
            </a:r>
          </a:p>
          <a:p>
            <a:pPr lvl="2">
              <a:lnSpc>
                <a:spcPct val="100000"/>
              </a:lnSpc>
              <a:spcBef>
                <a:spcPts val="1200"/>
              </a:spcBef>
              <a:buClr>
                <a:srgbClr val="808080"/>
              </a:buClr>
            </a:pPr>
            <a:r>
              <a:rPr lang="en-US"/>
              <a:t>Third level</a:t>
            </a:r>
          </a:p>
        </p:txBody>
      </p:sp>
      <p:sp>
        <p:nvSpPr>
          <p:cNvPr id="4" name="Content Placeholder 3"/>
          <p:cNvSpPr>
            <a:spLocks noGrp="1"/>
          </p:cNvSpPr>
          <p:nvPr>
            <p:ph sz="half" idx="2"/>
          </p:nvPr>
        </p:nvSpPr>
        <p:spPr>
          <a:xfrm>
            <a:off x="3228975" y="1417540"/>
            <a:ext cx="2686050" cy="3057525"/>
          </a:xfrm>
          <a:prstGeom prst="rect">
            <a:avLst/>
          </a:prstGeom>
        </p:spPr>
        <p:txBody>
          <a:bodyPr lIns="0" tIns="0" rIns="0" bIns="0"/>
          <a:lstStyle>
            <a:lvl1pPr>
              <a:buClr>
                <a:srgbClr val="808080"/>
              </a:buClr>
              <a:defRPr lang="en-US" sz="1800" dirty="0" smtClean="0">
                <a:solidFill>
                  <a:srgbClr val="444444"/>
                </a:solidFill>
                <a:latin typeface="Arial" panose="020B0604020202020204" pitchFamily="34" charset="0"/>
              </a:defRPr>
            </a:lvl1pPr>
            <a:lvl2pPr>
              <a:buClr>
                <a:srgbClr val="808080"/>
              </a:buClr>
              <a:defRPr lang="en-US" sz="1400" dirty="0" smtClean="0">
                <a:solidFill>
                  <a:srgbClr val="444444"/>
                </a:solidFill>
                <a:latin typeface="Arial" panose="020B0604020202020204" pitchFamily="34" charset="0"/>
              </a:defRPr>
            </a:lvl2pPr>
            <a:lvl3pPr>
              <a:buClr>
                <a:srgbClr val="808080"/>
              </a:buClr>
              <a:defRPr lang="en-US" sz="1050" dirty="0" smtClean="0">
                <a:solidFill>
                  <a:srgbClr val="444444"/>
                </a:solidFill>
                <a:latin typeface="Arial" panose="020B0604020202020204" pitchFamily="34" charset="0"/>
              </a:defRPr>
            </a:lvl3pPr>
          </a:lstStyle>
          <a:p>
            <a:pPr lvl="0">
              <a:lnSpc>
                <a:spcPct val="100000"/>
              </a:lnSpc>
              <a:spcBef>
                <a:spcPts val="1200"/>
              </a:spcBef>
              <a:buClr>
                <a:srgbClr val="808080"/>
              </a:buClr>
            </a:pPr>
            <a:r>
              <a:rPr lang="en-US"/>
              <a:t>Click to edit Master text styles</a:t>
            </a:r>
          </a:p>
          <a:p>
            <a:pPr lvl="1">
              <a:lnSpc>
                <a:spcPct val="100000"/>
              </a:lnSpc>
              <a:spcBef>
                <a:spcPts val="1200"/>
              </a:spcBef>
              <a:buClr>
                <a:srgbClr val="808080"/>
              </a:buClr>
            </a:pPr>
            <a:r>
              <a:rPr lang="en-US"/>
              <a:t>Second level</a:t>
            </a:r>
          </a:p>
          <a:p>
            <a:pPr lvl="2">
              <a:lnSpc>
                <a:spcPct val="100000"/>
              </a:lnSpc>
              <a:spcBef>
                <a:spcPts val="1200"/>
              </a:spcBef>
              <a:buClr>
                <a:srgbClr val="808080"/>
              </a:buClr>
            </a:pPr>
            <a:r>
              <a:rPr lang="en-US"/>
              <a:t>Third level</a:t>
            </a:r>
          </a:p>
        </p:txBody>
      </p:sp>
      <p:sp>
        <p:nvSpPr>
          <p:cNvPr id="5" name="Text Placeholder 2"/>
          <p:cNvSpPr>
            <a:spLocks noGrp="1"/>
          </p:cNvSpPr>
          <p:nvPr>
            <p:ph type="body" idx="10"/>
          </p:nvPr>
        </p:nvSpPr>
        <p:spPr>
          <a:xfrm>
            <a:off x="285750" y="846040"/>
            <a:ext cx="2686050" cy="514350"/>
          </a:xfrm>
          <a:prstGeom prst="rect">
            <a:avLst/>
          </a:prstGeom>
        </p:spPr>
        <p:txBody>
          <a:bodyPr lIns="0" tIns="0" rIns="0" bIns="0" anchor="t" anchorCtr="0"/>
          <a:lstStyle>
            <a:lvl1pPr marL="0" indent="0">
              <a:buNone/>
              <a:defRPr sz="2000" b="0">
                <a:solidFill>
                  <a:schemeClr val="tx1"/>
                </a:solidFill>
                <a:latin typeface="Arial" panose="020B0604020202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Text Placeholder 4"/>
          <p:cNvSpPr>
            <a:spLocks noGrp="1"/>
          </p:cNvSpPr>
          <p:nvPr>
            <p:ph type="body" sz="quarter" idx="3"/>
          </p:nvPr>
        </p:nvSpPr>
        <p:spPr>
          <a:xfrm>
            <a:off x="3200400" y="846040"/>
            <a:ext cx="2686050" cy="514350"/>
          </a:xfrm>
          <a:prstGeom prst="rect">
            <a:avLst/>
          </a:prstGeom>
        </p:spPr>
        <p:txBody>
          <a:bodyPr lIns="0" tIns="0" rIns="0" bIns="0" anchor="t" anchorCtr="0"/>
          <a:lstStyle>
            <a:lvl1pPr marL="0" indent="0">
              <a:buNone/>
              <a:defRPr sz="2000" b="0">
                <a:solidFill>
                  <a:schemeClr val="tx1"/>
                </a:solidFill>
                <a:latin typeface="Arial" panose="020B0604020202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7" name="Content Placeholder 3"/>
          <p:cNvSpPr>
            <a:spLocks noGrp="1"/>
          </p:cNvSpPr>
          <p:nvPr>
            <p:ph sz="half" idx="11"/>
          </p:nvPr>
        </p:nvSpPr>
        <p:spPr>
          <a:xfrm>
            <a:off x="6172200" y="1417540"/>
            <a:ext cx="2686050" cy="3057525"/>
          </a:xfrm>
          <a:prstGeom prst="rect">
            <a:avLst/>
          </a:prstGeom>
        </p:spPr>
        <p:txBody>
          <a:bodyPr lIns="0" tIns="0" rIns="0" bIns="0"/>
          <a:lstStyle>
            <a:lvl1pPr>
              <a:buClr>
                <a:srgbClr val="808080"/>
              </a:buClr>
              <a:defRPr lang="en-US" sz="1800" dirty="0" smtClean="0">
                <a:solidFill>
                  <a:srgbClr val="444444"/>
                </a:solidFill>
                <a:latin typeface="Arial" panose="020B0604020202020204" pitchFamily="34" charset="0"/>
              </a:defRPr>
            </a:lvl1pPr>
            <a:lvl2pPr>
              <a:buClr>
                <a:srgbClr val="808080"/>
              </a:buClr>
              <a:defRPr lang="en-US" sz="1400" dirty="0" smtClean="0">
                <a:solidFill>
                  <a:srgbClr val="444444"/>
                </a:solidFill>
                <a:latin typeface="Arial" panose="020B0604020202020204" pitchFamily="34" charset="0"/>
              </a:defRPr>
            </a:lvl2pPr>
            <a:lvl3pPr>
              <a:buClr>
                <a:srgbClr val="808080"/>
              </a:buClr>
              <a:defRPr lang="en-US" sz="1050" dirty="0" smtClean="0">
                <a:solidFill>
                  <a:srgbClr val="444444"/>
                </a:solidFill>
                <a:latin typeface="Arial" panose="020B0604020202020204" pitchFamily="34" charset="0"/>
              </a:defRPr>
            </a:lvl3pPr>
          </a:lstStyle>
          <a:p>
            <a:pPr lvl="0">
              <a:lnSpc>
                <a:spcPct val="100000"/>
              </a:lnSpc>
              <a:spcBef>
                <a:spcPts val="1200"/>
              </a:spcBef>
              <a:buClr>
                <a:srgbClr val="808080"/>
              </a:buClr>
            </a:pPr>
            <a:r>
              <a:rPr lang="en-US"/>
              <a:t>Click to edit Master text styles</a:t>
            </a:r>
          </a:p>
          <a:p>
            <a:pPr lvl="1">
              <a:lnSpc>
                <a:spcPct val="100000"/>
              </a:lnSpc>
              <a:spcBef>
                <a:spcPts val="1200"/>
              </a:spcBef>
              <a:buClr>
                <a:srgbClr val="808080"/>
              </a:buClr>
            </a:pPr>
            <a:r>
              <a:rPr lang="en-US"/>
              <a:t>Second level</a:t>
            </a:r>
          </a:p>
          <a:p>
            <a:pPr lvl="2">
              <a:lnSpc>
                <a:spcPct val="100000"/>
              </a:lnSpc>
              <a:spcBef>
                <a:spcPts val="1200"/>
              </a:spcBef>
              <a:buClr>
                <a:srgbClr val="808080"/>
              </a:buClr>
            </a:pPr>
            <a:r>
              <a:rPr lang="en-US"/>
              <a:t>Third level</a:t>
            </a:r>
          </a:p>
        </p:txBody>
      </p:sp>
      <p:sp>
        <p:nvSpPr>
          <p:cNvPr id="8" name="Text Placeholder 4"/>
          <p:cNvSpPr>
            <a:spLocks noGrp="1"/>
          </p:cNvSpPr>
          <p:nvPr>
            <p:ph type="body" sz="quarter" idx="12"/>
          </p:nvPr>
        </p:nvSpPr>
        <p:spPr>
          <a:xfrm>
            <a:off x="6152217" y="846040"/>
            <a:ext cx="2686050" cy="514350"/>
          </a:xfrm>
          <a:prstGeom prst="rect">
            <a:avLst/>
          </a:prstGeom>
        </p:spPr>
        <p:txBody>
          <a:bodyPr lIns="0" tIns="0" rIns="0" bIns="0" anchor="t" anchorCtr="0"/>
          <a:lstStyle>
            <a:lvl1pPr marL="0" indent="0">
              <a:buNone/>
              <a:defRPr sz="2000" b="0">
                <a:solidFill>
                  <a:schemeClr val="tx1"/>
                </a:solidFill>
                <a:latin typeface="Arial" panose="020B0604020202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pic>
        <p:nvPicPr>
          <p:cNvPr id="9" name="Picture 8" descr="Icon&#10;&#10;Description automatically generated">
            <a:extLst>
              <a:ext uri="{FF2B5EF4-FFF2-40B4-BE49-F238E27FC236}">
                <a16:creationId xmlns:a16="http://schemas.microsoft.com/office/drawing/2014/main" id="{3AA651E5-F21F-659A-18C3-B2AF70440628}"/>
              </a:ext>
            </a:extLst>
          </p:cNvPr>
          <p:cNvPicPr>
            <a:picLocks noChangeAspect="1"/>
          </p:cNvPicPr>
          <p:nvPr userDrawn="1"/>
        </p:nvPicPr>
        <p:blipFill>
          <a:blip r:embed="rId2"/>
          <a:stretch>
            <a:fillRect/>
          </a:stretch>
        </p:blipFill>
        <p:spPr>
          <a:xfrm>
            <a:off x="6814288" y="4659926"/>
            <a:ext cx="2073348" cy="279990"/>
          </a:xfrm>
          <a:prstGeom prst="rect">
            <a:avLst/>
          </a:prstGeom>
        </p:spPr>
      </p:pic>
      <p:pic>
        <p:nvPicPr>
          <p:cNvPr id="10" name="Picture 9" descr="Logo&#10;&#10;Description automatically generated">
            <a:extLst>
              <a:ext uri="{FF2B5EF4-FFF2-40B4-BE49-F238E27FC236}">
                <a16:creationId xmlns:a16="http://schemas.microsoft.com/office/drawing/2014/main" id="{A1E8905D-7C1B-0A05-5072-823D8D157936}"/>
              </a:ext>
            </a:extLst>
          </p:cNvPr>
          <p:cNvPicPr>
            <a:picLocks noChangeAspect="1"/>
          </p:cNvPicPr>
          <p:nvPr userDrawn="1"/>
        </p:nvPicPr>
        <p:blipFill>
          <a:blip r:embed="rId3"/>
          <a:stretch>
            <a:fillRect/>
          </a:stretch>
        </p:blipFill>
        <p:spPr>
          <a:xfrm>
            <a:off x="256364" y="4516290"/>
            <a:ext cx="839973" cy="470795"/>
          </a:xfrm>
          <a:prstGeom prst="rect">
            <a:avLst/>
          </a:prstGeom>
        </p:spPr>
      </p:pic>
    </p:spTree>
    <p:extLst>
      <p:ext uri="{BB962C8B-B14F-4D97-AF65-F5344CB8AC3E}">
        <p14:creationId xmlns:p14="http://schemas.microsoft.com/office/powerpoint/2010/main" val="3101685232"/>
      </p:ext>
    </p:extLst>
  </p:cSld>
  <p:clrMapOvr>
    <a:masterClrMapping/>
  </p:clrMapOvr>
  <p:extLst>
    <p:ext uri="{DCECCB84-F9BA-43D5-87BE-67443E8EF086}">
      <p15:sldGuideLst xmlns:p15="http://schemas.microsoft.com/office/powerpoint/2012/main">
        <p15:guide id="1" orient="horz" pos="612">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6FC29-6CC3-C449-5847-696D102E078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07ED234-6DD0-F9C4-AAE9-3A13D9F07D0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249412D-7D6C-D2E5-75B2-2F50D61921FD}"/>
              </a:ext>
            </a:extLst>
          </p:cNvPr>
          <p:cNvSpPr>
            <a:spLocks noGrp="1"/>
          </p:cNvSpPr>
          <p:nvPr>
            <p:ph type="dt" sz="half" idx="10"/>
          </p:nvPr>
        </p:nvSpPr>
        <p:spPr/>
        <p:txBody>
          <a:bodyPr/>
          <a:lstStyle/>
          <a:p>
            <a:fld id="{0583D75A-0A46-4ED2-8FD4-ED86F55FB4C3}" type="datetimeFigureOut">
              <a:rPr lang="en-US" smtClean="0"/>
              <a:t>7/24/2024</a:t>
            </a:fld>
            <a:endParaRPr lang="en-US"/>
          </a:p>
        </p:txBody>
      </p:sp>
      <p:sp>
        <p:nvSpPr>
          <p:cNvPr id="5" name="Footer Placeholder 4">
            <a:extLst>
              <a:ext uri="{FF2B5EF4-FFF2-40B4-BE49-F238E27FC236}">
                <a16:creationId xmlns:a16="http://schemas.microsoft.com/office/drawing/2014/main" id="{52E8C265-6BC4-3BE1-A75F-782E45062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765554-998D-2E33-7E76-262854AB4943}"/>
              </a:ext>
            </a:extLst>
          </p:cNvPr>
          <p:cNvSpPr>
            <a:spLocks noGrp="1"/>
          </p:cNvSpPr>
          <p:nvPr>
            <p:ph type="sldNum" sz="quarter" idx="12"/>
          </p:nvPr>
        </p:nvSpPr>
        <p:spPr/>
        <p:txBody>
          <a:bodyPr/>
          <a:lstStyle/>
          <a:p>
            <a:fld id="{59723F06-3560-4A26-A78B-9017D7D2AC83}" type="slidenum">
              <a:rPr lang="en-US" smtClean="0"/>
              <a:t>‹#›</a:t>
            </a:fld>
            <a:endParaRPr lang="en-US"/>
          </a:p>
        </p:txBody>
      </p:sp>
    </p:spTree>
    <p:extLst>
      <p:ext uri="{BB962C8B-B14F-4D97-AF65-F5344CB8AC3E}">
        <p14:creationId xmlns:p14="http://schemas.microsoft.com/office/powerpoint/2010/main" val="7160858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7EB8A-D98E-5C76-6600-CFBBE110F8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1EAC73-C314-80E7-8A9A-067DADC085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4BD0BF-C67C-55DE-2789-3D8B22742C12}"/>
              </a:ext>
            </a:extLst>
          </p:cNvPr>
          <p:cNvSpPr>
            <a:spLocks noGrp="1"/>
          </p:cNvSpPr>
          <p:nvPr>
            <p:ph type="dt" sz="half" idx="10"/>
          </p:nvPr>
        </p:nvSpPr>
        <p:spPr/>
        <p:txBody>
          <a:bodyPr/>
          <a:lstStyle/>
          <a:p>
            <a:fld id="{0583D75A-0A46-4ED2-8FD4-ED86F55FB4C3}" type="datetimeFigureOut">
              <a:rPr lang="en-US" smtClean="0"/>
              <a:t>7/24/2024</a:t>
            </a:fld>
            <a:endParaRPr lang="en-US"/>
          </a:p>
        </p:txBody>
      </p:sp>
      <p:sp>
        <p:nvSpPr>
          <p:cNvPr id="5" name="Footer Placeholder 4">
            <a:extLst>
              <a:ext uri="{FF2B5EF4-FFF2-40B4-BE49-F238E27FC236}">
                <a16:creationId xmlns:a16="http://schemas.microsoft.com/office/drawing/2014/main" id="{DA77A8B2-C86E-A4DB-531D-CD6374854C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295A6F-A313-7DDF-0BC8-52BFC0BF443E}"/>
              </a:ext>
            </a:extLst>
          </p:cNvPr>
          <p:cNvSpPr>
            <a:spLocks noGrp="1"/>
          </p:cNvSpPr>
          <p:nvPr>
            <p:ph type="sldNum" sz="quarter" idx="12"/>
          </p:nvPr>
        </p:nvSpPr>
        <p:spPr/>
        <p:txBody>
          <a:bodyPr/>
          <a:lstStyle/>
          <a:p>
            <a:fld id="{59723F06-3560-4A26-A78B-9017D7D2AC83}" type="slidenum">
              <a:rPr lang="en-US" smtClean="0"/>
              <a:t>‹#›</a:t>
            </a:fld>
            <a:endParaRPr lang="en-US"/>
          </a:p>
        </p:txBody>
      </p:sp>
    </p:spTree>
    <p:extLst>
      <p:ext uri="{BB962C8B-B14F-4D97-AF65-F5344CB8AC3E}">
        <p14:creationId xmlns:p14="http://schemas.microsoft.com/office/powerpoint/2010/main" val="28207585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DEF45-2262-2DC9-0CFC-FB2381A31DAC}"/>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AABC028-B4CC-D0DA-1786-E241A19536B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6DCBF7-7299-26F5-E162-89B65A99DF3B}"/>
              </a:ext>
            </a:extLst>
          </p:cNvPr>
          <p:cNvSpPr>
            <a:spLocks noGrp="1"/>
          </p:cNvSpPr>
          <p:nvPr>
            <p:ph type="dt" sz="half" idx="10"/>
          </p:nvPr>
        </p:nvSpPr>
        <p:spPr/>
        <p:txBody>
          <a:bodyPr/>
          <a:lstStyle/>
          <a:p>
            <a:fld id="{0583D75A-0A46-4ED2-8FD4-ED86F55FB4C3}" type="datetimeFigureOut">
              <a:rPr lang="en-US" smtClean="0"/>
              <a:t>7/24/2024</a:t>
            </a:fld>
            <a:endParaRPr lang="en-US"/>
          </a:p>
        </p:txBody>
      </p:sp>
      <p:sp>
        <p:nvSpPr>
          <p:cNvPr id="5" name="Footer Placeholder 4">
            <a:extLst>
              <a:ext uri="{FF2B5EF4-FFF2-40B4-BE49-F238E27FC236}">
                <a16:creationId xmlns:a16="http://schemas.microsoft.com/office/drawing/2014/main" id="{9CE09BC7-B10A-C5A2-4363-16BF069EC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CD163B-605B-3974-980B-B85212143A66}"/>
              </a:ext>
            </a:extLst>
          </p:cNvPr>
          <p:cNvSpPr>
            <a:spLocks noGrp="1"/>
          </p:cNvSpPr>
          <p:nvPr>
            <p:ph type="sldNum" sz="quarter" idx="12"/>
          </p:nvPr>
        </p:nvSpPr>
        <p:spPr/>
        <p:txBody>
          <a:bodyPr/>
          <a:lstStyle/>
          <a:p>
            <a:fld id="{59723F06-3560-4A26-A78B-9017D7D2AC83}" type="slidenum">
              <a:rPr lang="en-US" smtClean="0"/>
              <a:t>‹#›</a:t>
            </a:fld>
            <a:endParaRPr lang="en-US"/>
          </a:p>
        </p:txBody>
      </p:sp>
    </p:spTree>
    <p:extLst>
      <p:ext uri="{BB962C8B-B14F-4D97-AF65-F5344CB8AC3E}">
        <p14:creationId xmlns:p14="http://schemas.microsoft.com/office/powerpoint/2010/main" val="8486479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61357-6913-5281-8A6D-52D21BFB4E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401756-803A-C743-DACE-D38D4652896D}"/>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FC4407-DD32-D98C-6A4D-E6D19346B4C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BF256B-F788-D76A-325F-5CE127F5E3C7}"/>
              </a:ext>
            </a:extLst>
          </p:cNvPr>
          <p:cNvSpPr>
            <a:spLocks noGrp="1"/>
          </p:cNvSpPr>
          <p:nvPr>
            <p:ph type="dt" sz="half" idx="10"/>
          </p:nvPr>
        </p:nvSpPr>
        <p:spPr/>
        <p:txBody>
          <a:bodyPr/>
          <a:lstStyle/>
          <a:p>
            <a:fld id="{0583D75A-0A46-4ED2-8FD4-ED86F55FB4C3}" type="datetimeFigureOut">
              <a:rPr lang="en-US" smtClean="0"/>
              <a:t>7/24/2024</a:t>
            </a:fld>
            <a:endParaRPr lang="en-US"/>
          </a:p>
        </p:txBody>
      </p:sp>
      <p:sp>
        <p:nvSpPr>
          <p:cNvPr id="6" name="Footer Placeholder 5">
            <a:extLst>
              <a:ext uri="{FF2B5EF4-FFF2-40B4-BE49-F238E27FC236}">
                <a16:creationId xmlns:a16="http://schemas.microsoft.com/office/drawing/2014/main" id="{3B15CD97-EF64-50C8-BC5F-4B9332BAB1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85994B-9749-3BDD-B06D-21464FF751EA}"/>
              </a:ext>
            </a:extLst>
          </p:cNvPr>
          <p:cNvSpPr>
            <a:spLocks noGrp="1"/>
          </p:cNvSpPr>
          <p:nvPr>
            <p:ph type="sldNum" sz="quarter" idx="12"/>
          </p:nvPr>
        </p:nvSpPr>
        <p:spPr/>
        <p:txBody>
          <a:bodyPr/>
          <a:lstStyle/>
          <a:p>
            <a:fld id="{59723F06-3560-4A26-A78B-9017D7D2AC83}" type="slidenum">
              <a:rPr lang="en-US" smtClean="0"/>
              <a:t>‹#›</a:t>
            </a:fld>
            <a:endParaRPr lang="en-US"/>
          </a:p>
        </p:txBody>
      </p:sp>
    </p:spTree>
    <p:extLst>
      <p:ext uri="{BB962C8B-B14F-4D97-AF65-F5344CB8AC3E}">
        <p14:creationId xmlns:p14="http://schemas.microsoft.com/office/powerpoint/2010/main" val="22613608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AC4C8-893A-4D60-340D-35A50C68A6DC}"/>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8EF025-D395-5D74-4F56-CFE2D99D1F1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AA64F27-C3C3-00AE-8F8E-30E908996687}"/>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B52DA9-552D-7AEF-F413-8110D55E55E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24B3D-8CC9-0133-897E-8A737E47B1D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3729C4-271C-1785-D797-D2911454C63D}"/>
              </a:ext>
            </a:extLst>
          </p:cNvPr>
          <p:cNvSpPr>
            <a:spLocks noGrp="1"/>
          </p:cNvSpPr>
          <p:nvPr>
            <p:ph type="dt" sz="half" idx="10"/>
          </p:nvPr>
        </p:nvSpPr>
        <p:spPr/>
        <p:txBody>
          <a:bodyPr/>
          <a:lstStyle/>
          <a:p>
            <a:fld id="{0583D75A-0A46-4ED2-8FD4-ED86F55FB4C3}" type="datetimeFigureOut">
              <a:rPr lang="en-US" smtClean="0"/>
              <a:t>7/24/2024</a:t>
            </a:fld>
            <a:endParaRPr lang="en-US"/>
          </a:p>
        </p:txBody>
      </p:sp>
      <p:sp>
        <p:nvSpPr>
          <p:cNvPr id="8" name="Footer Placeholder 7">
            <a:extLst>
              <a:ext uri="{FF2B5EF4-FFF2-40B4-BE49-F238E27FC236}">
                <a16:creationId xmlns:a16="http://schemas.microsoft.com/office/drawing/2014/main" id="{CAB4E2C8-1FE7-941C-FCC3-6160429847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F37793-1DEE-45DE-F11A-384D2306794A}"/>
              </a:ext>
            </a:extLst>
          </p:cNvPr>
          <p:cNvSpPr>
            <a:spLocks noGrp="1"/>
          </p:cNvSpPr>
          <p:nvPr>
            <p:ph type="sldNum" sz="quarter" idx="12"/>
          </p:nvPr>
        </p:nvSpPr>
        <p:spPr/>
        <p:txBody>
          <a:bodyPr/>
          <a:lstStyle/>
          <a:p>
            <a:fld id="{59723F06-3560-4A26-A78B-9017D7D2AC83}" type="slidenum">
              <a:rPr lang="en-US" smtClean="0"/>
              <a:t>‹#›</a:t>
            </a:fld>
            <a:endParaRPr lang="en-US"/>
          </a:p>
        </p:txBody>
      </p:sp>
    </p:spTree>
    <p:extLst>
      <p:ext uri="{BB962C8B-B14F-4D97-AF65-F5344CB8AC3E}">
        <p14:creationId xmlns:p14="http://schemas.microsoft.com/office/powerpoint/2010/main" val="37299476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A5F65-6E81-DA6A-800F-68AF303BD5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1DAC1C-BD66-7FF1-B2EF-1F5DD82D0273}"/>
              </a:ext>
            </a:extLst>
          </p:cNvPr>
          <p:cNvSpPr>
            <a:spLocks noGrp="1"/>
          </p:cNvSpPr>
          <p:nvPr>
            <p:ph type="dt" sz="half" idx="10"/>
          </p:nvPr>
        </p:nvSpPr>
        <p:spPr/>
        <p:txBody>
          <a:bodyPr/>
          <a:lstStyle/>
          <a:p>
            <a:fld id="{0583D75A-0A46-4ED2-8FD4-ED86F55FB4C3}" type="datetimeFigureOut">
              <a:rPr lang="en-US" smtClean="0"/>
              <a:t>7/24/2024</a:t>
            </a:fld>
            <a:endParaRPr lang="en-US"/>
          </a:p>
        </p:txBody>
      </p:sp>
      <p:sp>
        <p:nvSpPr>
          <p:cNvPr id="4" name="Footer Placeholder 3">
            <a:extLst>
              <a:ext uri="{FF2B5EF4-FFF2-40B4-BE49-F238E27FC236}">
                <a16:creationId xmlns:a16="http://schemas.microsoft.com/office/drawing/2014/main" id="{A9CE0698-D824-E771-61E2-1604F1F622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7B619D-8C24-E96F-7387-238F8A873CAB}"/>
              </a:ext>
            </a:extLst>
          </p:cNvPr>
          <p:cNvSpPr>
            <a:spLocks noGrp="1"/>
          </p:cNvSpPr>
          <p:nvPr>
            <p:ph type="sldNum" sz="quarter" idx="12"/>
          </p:nvPr>
        </p:nvSpPr>
        <p:spPr/>
        <p:txBody>
          <a:bodyPr/>
          <a:lstStyle/>
          <a:p>
            <a:fld id="{59723F06-3560-4A26-A78B-9017D7D2AC83}" type="slidenum">
              <a:rPr lang="en-US" smtClean="0"/>
              <a:t>‹#›</a:t>
            </a:fld>
            <a:endParaRPr lang="en-US"/>
          </a:p>
        </p:txBody>
      </p:sp>
    </p:spTree>
    <p:extLst>
      <p:ext uri="{BB962C8B-B14F-4D97-AF65-F5344CB8AC3E}">
        <p14:creationId xmlns:p14="http://schemas.microsoft.com/office/powerpoint/2010/main" val="525754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op bar green">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17DF1CB-5F39-48E0-B2DB-764E018FDB2D}"/>
              </a:ext>
            </a:extLst>
          </p:cNvPr>
          <p:cNvSpPr/>
          <p:nvPr/>
        </p:nvSpPr>
        <p:spPr>
          <a:xfrm>
            <a:off x="0" y="0"/>
            <a:ext cx="9144000" cy="2571750"/>
          </a:xfrm>
          <a:prstGeom prst="rect">
            <a:avLst/>
          </a:prstGeom>
          <a:solidFill>
            <a:srgbClr val="24473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a:solidFill>
                <a:schemeClr val="bg2"/>
              </a:solidFill>
            </a:endParaRPr>
          </a:p>
        </p:txBody>
      </p:sp>
      <p:sp>
        <p:nvSpPr>
          <p:cNvPr id="2" name="Title 1"/>
          <p:cNvSpPr>
            <a:spLocks noGrp="1"/>
          </p:cNvSpPr>
          <p:nvPr>
            <p:ph type="title"/>
          </p:nvPr>
        </p:nvSpPr>
        <p:spPr>
          <a:xfrm>
            <a:off x="285751" y="600075"/>
            <a:ext cx="3000375" cy="664798"/>
          </a:xfrm>
          <a:prstGeom prst="rect">
            <a:avLst/>
          </a:prstGeom>
        </p:spPr>
        <p:txBody>
          <a:bodyPr wrap="square" lIns="0" tIns="0" rIns="0" bIns="0">
            <a:spAutoFit/>
          </a:bodyPr>
          <a:lstStyle>
            <a:lvl1pPr>
              <a:defRPr sz="2400">
                <a:solidFill>
                  <a:schemeClr val="tx2"/>
                </a:solidFill>
                <a:latin typeface="+mj-lt"/>
              </a:defRPr>
            </a:lvl1pPr>
          </a:lstStyle>
          <a:p>
            <a:r>
              <a:rPr lang="en-US"/>
              <a:t>Click to edit Master title style</a:t>
            </a:r>
          </a:p>
        </p:txBody>
      </p:sp>
      <p:sp>
        <p:nvSpPr>
          <p:cNvPr id="12" name="Content Placeholder 11">
            <a:extLst>
              <a:ext uri="{FF2B5EF4-FFF2-40B4-BE49-F238E27FC236}">
                <a16:creationId xmlns:a16="http://schemas.microsoft.com/office/drawing/2014/main" id="{2F25C9EF-E3D6-4E9D-83B4-E16E0BAD9154}"/>
              </a:ext>
            </a:extLst>
          </p:cNvPr>
          <p:cNvSpPr>
            <a:spLocks noGrp="1" noChangeAspect="1"/>
          </p:cNvSpPr>
          <p:nvPr>
            <p:ph sz="quarter" idx="11"/>
          </p:nvPr>
        </p:nvSpPr>
        <p:spPr>
          <a:xfrm>
            <a:off x="3328988" y="1671638"/>
            <a:ext cx="2486025" cy="2486025"/>
          </a:xfrm>
          <a:prstGeom prst="rect">
            <a:avLst/>
          </a:prstGeom>
          <a:solidFill>
            <a:srgbClr val="E4FFD6"/>
          </a:solidFill>
        </p:spPr>
        <p:txBody>
          <a:bodyPr tIns="91440" bIns="91440" anchor="ctr" anchorCtr="0"/>
          <a:lstStyle>
            <a:lvl1pPr marL="0" indent="0" algn="ctr">
              <a:buNone/>
              <a:defRPr sz="1350">
                <a:solidFill>
                  <a:schemeClr val="bg2"/>
                </a:solidFill>
              </a:defRPr>
            </a:lvl1pPr>
            <a:lvl2pPr>
              <a:defRPr sz="1200">
                <a:solidFill>
                  <a:schemeClr val="bg2"/>
                </a:solidFill>
              </a:defRPr>
            </a:lvl2pPr>
            <a:lvl3pPr>
              <a:defRPr sz="1050">
                <a:solidFill>
                  <a:schemeClr val="bg2"/>
                </a:solidFill>
              </a:defRPr>
            </a:lvl3pPr>
            <a:lvl4pPr>
              <a:defRPr sz="900">
                <a:solidFill>
                  <a:schemeClr val="bg2"/>
                </a:solidFill>
              </a:defRPr>
            </a:lvl4pPr>
            <a:lvl5pPr>
              <a:defRPr sz="900">
                <a:solidFill>
                  <a:schemeClr val="bg2"/>
                </a:solidFill>
              </a:defRPr>
            </a:lvl5pPr>
          </a:lstStyle>
          <a:p>
            <a:pPr lvl="0"/>
            <a:r>
              <a:rPr lang="en-US"/>
              <a:t>Click to edit Master text styles</a:t>
            </a:r>
          </a:p>
        </p:txBody>
      </p:sp>
      <p:sp>
        <p:nvSpPr>
          <p:cNvPr id="13" name="Content Placeholder 11">
            <a:extLst>
              <a:ext uri="{FF2B5EF4-FFF2-40B4-BE49-F238E27FC236}">
                <a16:creationId xmlns:a16="http://schemas.microsoft.com/office/drawing/2014/main" id="{CC9ADC35-0177-4D0A-A2B4-6BE8CB97A65E}"/>
              </a:ext>
            </a:extLst>
          </p:cNvPr>
          <p:cNvSpPr>
            <a:spLocks noGrp="1" noChangeAspect="1"/>
          </p:cNvSpPr>
          <p:nvPr>
            <p:ph sz="quarter" idx="12"/>
          </p:nvPr>
        </p:nvSpPr>
        <p:spPr>
          <a:xfrm>
            <a:off x="414338" y="1671638"/>
            <a:ext cx="2486025" cy="2486025"/>
          </a:xfrm>
          <a:prstGeom prst="rect">
            <a:avLst/>
          </a:prstGeom>
          <a:solidFill>
            <a:srgbClr val="E4FFD6"/>
          </a:solidFill>
        </p:spPr>
        <p:txBody>
          <a:bodyPr tIns="91440" bIns="91440" anchor="ctr" anchorCtr="0"/>
          <a:lstStyle>
            <a:lvl1pPr marL="0" indent="0" algn="ctr">
              <a:buNone/>
              <a:defRPr sz="1350">
                <a:solidFill>
                  <a:schemeClr val="bg2"/>
                </a:solidFill>
              </a:defRPr>
            </a:lvl1pPr>
            <a:lvl2pPr>
              <a:defRPr sz="1200">
                <a:solidFill>
                  <a:schemeClr val="bg2"/>
                </a:solidFill>
              </a:defRPr>
            </a:lvl2pPr>
            <a:lvl3pPr>
              <a:defRPr sz="1050">
                <a:solidFill>
                  <a:schemeClr val="bg2"/>
                </a:solidFill>
              </a:defRPr>
            </a:lvl3pPr>
            <a:lvl4pPr>
              <a:defRPr sz="900">
                <a:solidFill>
                  <a:schemeClr val="bg2"/>
                </a:solidFill>
              </a:defRPr>
            </a:lvl4pPr>
            <a:lvl5pPr>
              <a:defRPr sz="900">
                <a:solidFill>
                  <a:schemeClr val="bg2"/>
                </a:solidFill>
              </a:defRPr>
            </a:lvl5pPr>
          </a:lstStyle>
          <a:p>
            <a:pPr lvl="0"/>
            <a:r>
              <a:rPr lang="en-US"/>
              <a:t>Click to edit Master text styles</a:t>
            </a:r>
          </a:p>
        </p:txBody>
      </p:sp>
      <p:sp>
        <p:nvSpPr>
          <p:cNvPr id="14" name="Content Placeholder 11">
            <a:extLst>
              <a:ext uri="{FF2B5EF4-FFF2-40B4-BE49-F238E27FC236}">
                <a16:creationId xmlns:a16="http://schemas.microsoft.com/office/drawing/2014/main" id="{887CCC8C-1CBB-4FA5-AC41-F8CE31E2C100}"/>
              </a:ext>
            </a:extLst>
          </p:cNvPr>
          <p:cNvSpPr>
            <a:spLocks noGrp="1" noChangeAspect="1"/>
          </p:cNvSpPr>
          <p:nvPr>
            <p:ph sz="quarter" idx="13"/>
          </p:nvPr>
        </p:nvSpPr>
        <p:spPr>
          <a:xfrm>
            <a:off x="6243638" y="1671638"/>
            <a:ext cx="2486025" cy="2486025"/>
          </a:xfrm>
          <a:prstGeom prst="rect">
            <a:avLst/>
          </a:prstGeom>
          <a:solidFill>
            <a:srgbClr val="E4FFD6"/>
          </a:solidFill>
        </p:spPr>
        <p:txBody>
          <a:bodyPr tIns="91440" bIns="91440" anchor="ctr" anchorCtr="0"/>
          <a:lstStyle>
            <a:lvl1pPr marL="0" indent="0" algn="ctr">
              <a:buNone/>
              <a:defRPr sz="1350">
                <a:solidFill>
                  <a:schemeClr val="bg2"/>
                </a:solidFill>
              </a:defRPr>
            </a:lvl1pPr>
            <a:lvl2pPr>
              <a:defRPr sz="1200">
                <a:solidFill>
                  <a:schemeClr val="bg2"/>
                </a:solidFill>
              </a:defRPr>
            </a:lvl2pPr>
            <a:lvl3pPr>
              <a:defRPr sz="1050">
                <a:solidFill>
                  <a:schemeClr val="bg2"/>
                </a:solidFill>
              </a:defRPr>
            </a:lvl3pPr>
            <a:lvl4pPr>
              <a:defRPr sz="900">
                <a:solidFill>
                  <a:schemeClr val="bg2"/>
                </a:solidFill>
              </a:defRPr>
            </a:lvl4pPr>
            <a:lvl5pPr>
              <a:defRPr sz="900">
                <a:solidFill>
                  <a:schemeClr val="bg2"/>
                </a:solidFill>
              </a:defRPr>
            </a:lvl5pPr>
          </a:lstStyle>
          <a:p>
            <a:pPr lvl="0"/>
            <a:r>
              <a:rPr lang="en-US"/>
              <a:t>Click to edit Master text styles</a:t>
            </a:r>
          </a:p>
        </p:txBody>
      </p:sp>
      <p:sp>
        <p:nvSpPr>
          <p:cNvPr id="9" name="Rectangle 8">
            <a:extLst>
              <a:ext uri="{FF2B5EF4-FFF2-40B4-BE49-F238E27FC236}">
                <a16:creationId xmlns:a16="http://schemas.microsoft.com/office/drawing/2014/main" id="{7270C93A-C784-4B2F-A8F0-B35D5DE9A5B7}"/>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rgbClr val="35CD5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900">
              <a:solidFill>
                <a:schemeClr val="tx2"/>
              </a:solidFill>
            </a:endParaRPr>
          </a:p>
        </p:txBody>
      </p:sp>
    </p:spTree>
    <p:extLst>
      <p:ext uri="{BB962C8B-B14F-4D97-AF65-F5344CB8AC3E}">
        <p14:creationId xmlns:p14="http://schemas.microsoft.com/office/powerpoint/2010/main" val="918905240"/>
      </p:ext>
    </p:extLst>
  </p:cSld>
  <p:clrMapOvr>
    <a:masterClrMapping/>
  </p:clrMapOvr>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ED981F-8BC9-E789-FFAE-5F62EAC6AC80}"/>
              </a:ext>
            </a:extLst>
          </p:cNvPr>
          <p:cNvSpPr>
            <a:spLocks noGrp="1"/>
          </p:cNvSpPr>
          <p:nvPr>
            <p:ph type="dt" sz="half" idx="10"/>
          </p:nvPr>
        </p:nvSpPr>
        <p:spPr/>
        <p:txBody>
          <a:bodyPr/>
          <a:lstStyle/>
          <a:p>
            <a:fld id="{0583D75A-0A46-4ED2-8FD4-ED86F55FB4C3}" type="datetimeFigureOut">
              <a:rPr lang="en-US" smtClean="0"/>
              <a:t>7/24/2024</a:t>
            </a:fld>
            <a:endParaRPr lang="en-US"/>
          </a:p>
        </p:txBody>
      </p:sp>
      <p:sp>
        <p:nvSpPr>
          <p:cNvPr id="3" name="Footer Placeholder 2">
            <a:extLst>
              <a:ext uri="{FF2B5EF4-FFF2-40B4-BE49-F238E27FC236}">
                <a16:creationId xmlns:a16="http://schemas.microsoft.com/office/drawing/2014/main" id="{2018AB89-F98B-C85A-8F6E-A4F437EFED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7FB12C-BB5E-11B6-4B3A-952E6D8D9345}"/>
              </a:ext>
            </a:extLst>
          </p:cNvPr>
          <p:cNvSpPr>
            <a:spLocks noGrp="1"/>
          </p:cNvSpPr>
          <p:nvPr>
            <p:ph type="sldNum" sz="quarter" idx="12"/>
          </p:nvPr>
        </p:nvSpPr>
        <p:spPr/>
        <p:txBody>
          <a:bodyPr/>
          <a:lstStyle/>
          <a:p>
            <a:fld id="{59723F06-3560-4A26-A78B-9017D7D2AC83}" type="slidenum">
              <a:rPr lang="en-US" smtClean="0"/>
              <a:t>‹#›</a:t>
            </a:fld>
            <a:endParaRPr lang="en-US"/>
          </a:p>
        </p:txBody>
      </p:sp>
    </p:spTree>
    <p:extLst>
      <p:ext uri="{BB962C8B-B14F-4D97-AF65-F5344CB8AC3E}">
        <p14:creationId xmlns:p14="http://schemas.microsoft.com/office/powerpoint/2010/main" val="27980522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D9D56-8AC3-2AEE-B17A-5B92F2CF61D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CC769221-5978-065F-ABA3-325EAB1E422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74C6CD-EB1F-0711-3129-35E5E689132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8B6B348-17E1-35D6-DBB7-F61CE263BF20}"/>
              </a:ext>
            </a:extLst>
          </p:cNvPr>
          <p:cNvSpPr>
            <a:spLocks noGrp="1"/>
          </p:cNvSpPr>
          <p:nvPr>
            <p:ph type="dt" sz="half" idx="10"/>
          </p:nvPr>
        </p:nvSpPr>
        <p:spPr/>
        <p:txBody>
          <a:bodyPr/>
          <a:lstStyle/>
          <a:p>
            <a:fld id="{0583D75A-0A46-4ED2-8FD4-ED86F55FB4C3}" type="datetimeFigureOut">
              <a:rPr lang="en-US" smtClean="0"/>
              <a:t>7/24/2024</a:t>
            </a:fld>
            <a:endParaRPr lang="en-US"/>
          </a:p>
        </p:txBody>
      </p:sp>
      <p:sp>
        <p:nvSpPr>
          <p:cNvPr id="6" name="Footer Placeholder 5">
            <a:extLst>
              <a:ext uri="{FF2B5EF4-FFF2-40B4-BE49-F238E27FC236}">
                <a16:creationId xmlns:a16="http://schemas.microsoft.com/office/drawing/2014/main" id="{691256B1-2088-6D8B-2FF6-1F458B5156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6E2FDD-5F25-96B1-A5C6-8755C5B3C77F}"/>
              </a:ext>
            </a:extLst>
          </p:cNvPr>
          <p:cNvSpPr>
            <a:spLocks noGrp="1"/>
          </p:cNvSpPr>
          <p:nvPr>
            <p:ph type="sldNum" sz="quarter" idx="12"/>
          </p:nvPr>
        </p:nvSpPr>
        <p:spPr/>
        <p:txBody>
          <a:bodyPr/>
          <a:lstStyle/>
          <a:p>
            <a:fld id="{59723F06-3560-4A26-A78B-9017D7D2AC83}" type="slidenum">
              <a:rPr lang="en-US" smtClean="0"/>
              <a:t>‹#›</a:t>
            </a:fld>
            <a:endParaRPr lang="en-US"/>
          </a:p>
        </p:txBody>
      </p:sp>
    </p:spTree>
    <p:extLst>
      <p:ext uri="{BB962C8B-B14F-4D97-AF65-F5344CB8AC3E}">
        <p14:creationId xmlns:p14="http://schemas.microsoft.com/office/powerpoint/2010/main" val="143578580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754FE-8A3D-EECE-0A0E-A11BC81813E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37B2599-7A9D-F2CD-2883-E3F75BD3357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F787A26-0386-08E6-C525-5E1293D2F4C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710DFE3-2935-163D-3480-DB0C67C1DB2A}"/>
              </a:ext>
            </a:extLst>
          </p:cNvPr>
          <p:cNvSpPr>
            <a:spLocks noGrp="1"/>
          </p:cNvSpPr>
          <p:nvPr>
            <p:ph type="dt" sz="half" idx="10"/>
          </p:nvPr>
        </p:nvSpPr>
        <p:spPr/>
        <p:txBody>
          <a:bodyPr/>
          <a:lstStyle/>
          <a:p>
            <a:fld id="{0583D75A-0A46-4ED2-8FD4-ED86F55FB4C3}" type="datetimeFigureOut">
              <a:rPr lang="en-US" smtClean="0"/>
              <a:t>7/24/2024</a:t>
            </a:fld>
            <a:endParaRPr lang="en-US"/>
          </a:p>
        </p:txBody>
      </p:sp>
      <p:sp>
        <p:nvSpPr>
          <p:cNvPr id="6" name="Footer Placeholder 5">
            <a:extLst>
              <a:ext uri="{FF2B5EF4-FFF2-40B4-BE49-F238E27FC236}">
                <a16:creationId xmlns:a16="http://schemas.microsoft.com/office/drawing/2014/main" id="{4CC9F54D-B0FF-87B6-A9FC-3EA075C282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88554F-9DA9-EFDD-7A69-7F3F03B3C8D7}"/>
              </a:ext>
            </a:extLst>
          </p:cNvPr>
          <p:cNvSpPr>
            <a:spLocks noGrp="1"/>
          </p:cNvSpPr>
          <p:nvPr>
            <p:ph type="sldNum" sz="quarter" idx="12"/>
          </p:nvPr>
        </p:nvSpPr>
        <p:spPr/>
        <p:txBody>
          <a:bodyPr/>
          <a:lstStyle/>
          <a:p>
            <a:fld id="{59723F06-3560-4A26-A78B-9017D7D2AC83}" type="slidenum">
              <a:rPr lang="en-US" smtClean="0"/>
              <a:t>‹#›</a:t>
            </a:fld>
            <a:endParaRPr lang="en-US"/>
          </a:p>
        </p:txBody>
      </p:sp>
    </p:spTree>
    <p:extLst>
      <p:ext uri="{BB962C8B-B14F-4D97-AF65-F5344CB8AC3E}">
        <p14:creationId xmlns:p14="http://schemas.microsoft.com/office/powerpoint/2010/main" val="16441211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59DF-3876-A670-85E5-565110E87D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0DBA0-EBEE-FA38-7D47-853A76F97D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EF89B-FEC6-9342-E113-941E792F7106}"/>
              </a:ext>
            </a:extLst>
          </p:cNvPr>
          <p:cNvSpPr>
            <a:spLocks noGrp="1"/>
          </p:cNvSpPr>
          <p:nvPr>
            <p:ph type="dt" sz="half" idx="10"/>
          </p:nvPr>
        </p:nvSpPr>
        <p:spPr/>
        <p:txBody>
          <a:bodyPr/>
          <a:lstStyle/>
          <a:p>
            <a:fld id="{0583D75A-0A46-4ED2-8FD4-ED86F55FB4C3}" type="datetimeFigureOut">
              <a:rPr lang="en-US" smtClean="0"/>
              <a:t>7/24/2024</a:t>
            </a:fld>
            <a:endParaRPr lang="en-US"/>
          </a:p>
        </p:txBody>
      </p:sp>
      <p:sp>
        <p:nvSpPr>
          <p:cNvPr id="5" name="Footer Placeholder 4">
            <a:extLst>
              <a:ext uri="{FF2B5EF4-FFF2-40B4-BE49-F238E27FC236}">
                <a16:creationId xmlns:a16="http://schemas.microsoft.com/office/drawing/2014/main" id="{07A85B7E-E834-291C-CAC0-7F5E401E5C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EB1D9-1B3E-2D44-C5D0-8A6DC27BBCD6}"/>
              </a:ext>
            </a:extLst>
          </p:cNvPr>
          <p:cNvSpPr>
            <a:spLocks noGrp="1"/>
          </p:cNvSpPr>
          <p:nvPr>
            <p:ph type="sldNum" sz="quarter" idx="12"/>
          </p:nvPr>
        </p:nvSpPr>
        <p:spPr/>
        <p:txBody>
          <a:bodyPr/>
          <a:lstStyle/>
          <a:p>
            <a:fld id="{59723F06-3560-4A26-A78B-9017D7D2AC83}" type="slidenum">
              <a:rPr lang="en-US" smtClean="0"/>
              <a:t>‹#›</a:t>
            </a:fld>
            <a:endParaRPr lang="en-US"/>
          </a:p>
        </p:txBody>
      </p:sp>
    </p:spTree>
    <p:extLst>
      <p:ext uri="{BB962C8B-B14F-4D97-AF65-F5344CB8AC3E}">
        <p14:creationId xmlns:p14="http://schemas.microsoft.com/office/powerpoint/2010/main" val="275751669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2F3134-7056-DA65-2D59-773BC107B11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1D4A2A-5628-A37A-EEC5-2854121EDC90}"/>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E0841-FF3D-7C76-FB21-9F66E672AEC6}"/>
              </a:ext>
            </a:extLst>
          </p:cNvPr>
          <p:cNvSpPr>
            <a:spLocks noGrp="1"/>
          </p:cNvSpPr>
          <p:nvPr>
            <p:ph type="dt" sz="half" idx="10"/>
          </p:nvPr>
        </p:nvSpPr>
        <p:spPr/>
        <p:txBody>
          <a:bodyPr/>
          <a:lstStyle/>
          <a:p>
            <a:fld id="{0583D75A-0A46-4ED2-8FD4-ED86F55FB4C3}" type="datetimeFigureOut">
              <a:rPr lang="en-US" smtClean="0"/>
              <a:t>7/24/2024</a:t>
            </a:fld>
            <a:endParaRPr lang="en-US"/>
          </a:p>
        </p:txBody>
      </p:sp>
      <p:sp>
        <p:nvSpPr>
          <p:cNvPr id="5" name="Footer Placeholder 4">
            <a:extLst>
              <a:ext uri="{FF2B5EF4-FFF2-40B4-BE49-F238E27FC236}">
                <a16:creationId xmlns:a16="http://schemas.microsoft.com/office/drawing/2014/main" id="{6CA5F7BC-A065-B019-8D8A-9404393D76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B4FB32-E3FA-31BC-BF24-0FED30496F2D}"/>
              </a:ext>
            </a:extLst>
          </p:cNvPr>
          <p:cNvSpPr>
            <a:spLocks noGrp="1"/>
          </p:cNvSpPr>
          <p:nvPr>
            <p:ph type="sldNum" sz="quarter" idx="12"/>
          </p:nvPr>
        </p:nvSpPr>
        <p:spPr/>
        <p:txBody>
          <a:bodyPr/>
          <a:lstStyle/>
          <a:p>
            <a:fld id="{59723F06-3560-4A26-A78B-9017D7D2AC83}" type="slidenum">
              <a:rPr lang="en-US" smtClean="0"/>
              <a:t>‹#›</a:t>
            </a:fld>
            <a:endParaRPr lang="en-US"/>
          </a:p>
        </p:txBody>
      </p:sp>
    </p:spTree>
    <p:extLst>
      <p:ext uri="{BB962C8B-B14F-4D97-AF65-F5344CB8AC3E}">
        <p14:creationId xmlns:p14="http://schemas.microsoft.com/office/powerpoint/2010/main" val="33250609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cSld name="Title on glacier blue bg">
    <p:bg>
      <p:bgPr>
        <a:solidFill>
          <a:srgbClr val="E5F8F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9C0F85-CF35-48D4-AF13-DEF8C75EDCC8}"/>
              </a:ext>
            </a:extLst>
          </p:cNvPr>
          <p:cNvSpPr>
            <a:spLocks noGrp="1"/>
          </p:cNvSpPr>
          <p:nvPr>
            <p:ph type="title"/>
          </p:nvPr>
        </p:nvSpPr>
        <p:spPr>
          <a:xfrm>
            <a:off x="285750" y="767087"/>
            <a:ext cx="3600450" cy="332399"/>
          </a:xfrm>
          <a:prstGeom prst="rect">
            <a:avLst/>
          </a:prstGeom>
        </p:spPr>
        <p:txBody>
          <a:bodyPr wrap="square" lIns="0" tIns="0" rIns="0" bIns="0">
            <a:spAutoFit/>
          </a:bodyPr>
          <a:lstStyle>
            <a:lvl1pPr>
              <a:defRPr sz="2400">
                <a:solidFill>
                  <a:schemeClr val="accent1"/>
                </a:solidFill>
                <a:latin typeface="+mj-lt"/>
              </a:defRPr>
            </a:lvl1pPr>
          </a:lstStyle>
          <a:p>
            <a:r>
              <a:rPr lang="en-US"/>
              <a:t>Click to edit Master title style</a:t>
            </a:r>
          </a:p>
        </p:txBody>
      </p:sp>
      <p:sp>
        <p:nvSpPr>
          <p:cNvPr id="5" name="Rectangle 4">
            <a:extLst>
              <a:ext uri="{FF2B5EF4-FFF2-40B4-BE49-F238E27FC236}">
                <a16:creationId xmlns:a16="http://schemas.microsoft.com/office/drawing/2014/main" id="{DE23E8E2-A150-4597-861D-315ADA5C64F8}"/>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rgbClr val="80C7F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ndParaRPr>
          </a:p>
        </p:txBody>
      </p:sp>
    </p:spTree>
    <p:extLst>
      <p:ext uri="{BB962C8B-B14F-4D97-AF65-F5344CB8AC3E}">
        <p14:creationId xmlns:p14="http://schemas.microsoft.com/office/powerpoint/2010/main" val="3743876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tatement gree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D95DA-6F2D-4DB9-A4B6-50D3D1C65809}"/>
              </a:ext>
            </a:extLst>
          </p:cNvPr>
          <p:cNvSpPr>
            <a:spLocks noGrp="1"/>
          </p:cNvSpPr>
          <p:nvPr>
            <p:ph type="title"/>
          </p:nvPr>
        </p:nvSpPr>
        <p:spPr>
          <a:xfrm>
            <a:off x="272746" y="2578728"/>
            <a:ext cx="6900863" cy="2007560"/>
          </a:xfrm>
          <a:prstGeom prst="rect">
            <a:avLst/>
          </a:prstGeom>
        </p:spPr>
        <p:txBody>
          <a:bodyPr wrap="square" lIns="0" tIns="0" rIns="0" bIns="0" anchor="t" anchorCtr="0">
            <a:noAutofit/>
          </a:bodyPr>
          <a:lstStyle>
            <a:lvl1pPr>
              <a:lnSpc>
                <a:spcPct val="90000"/>
              </a:lnSpc>
              <a:defRPr sz="4050">
                <a:solidFill>
                  <a:srgbClr val="9FFF99"/>
                </a:solidFill>
              </a:defRPr>
            </a:lvl1pPr>
          </a:lstStyle>
          <a:p>
            <a:r>
              <a:rPr lang="en-US"/>
              <a:t>Click to edit Master title style</a:t>
            </a:r>
          </a:p>
        </p:txBody>
      </p:sp>
      <p:pic>
        <p:nvPicPr>
          <p:cNvPr id="3" name="Picture 2">
            <a:extLst>
              <a:ext uri="{FF2B5EF4-FFF2-40B4-BE49-F238E27FC236}">
                <a16:creationId xmlns:a16="http://schemas.microsoft.com/office/drawing/2014/main" id="{5C487A85-65B5-4371-833A-AD6EFF69F5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10" name="Rectangle 9">
            <a:extLst>
              <a:ext uri="{FF2B5EF4-FFF2-40B4-BE49-F238E27FC236}">
                <a16:creationId xmlns:a16="http://schemas.microsoft.com/office/drawing/2014/main" id="{06CBAE8D-A442-4706-952E-6CCFA561BE14}"/>
              </a:ext>
              <a:ext uri="{C183D7F6-B498-43B3-948B-1728B52AA6E4}">
                <adec:decorative xmlns:adec="http://schemas.microsoft.com/office/drawing/2017/decorative" val="1"/>
              </a:ext>
            </a:extLst>
          </p:cNvPr>
          <p:cNvSpPr>
            <a:spLocks noChangeAspect="1"/>
          </p:cNvSpPr>
          <p:nvPr/>
        </p:nvSpPr>
        <p:spPr>
          <a:xfrm>
            <a:off x="285750" y="2185988"/>
            <a:ext cx="342900" cy="85725"/>
          </a:xfrm>
          <a:prstGeom prst="rect">
            <a:avLst/>
          </a:prstGeom>
          <a:solidFill>
            <a:srgbClr val="9FFF9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900">
              <a:solidFill>
                <a:srgbClr val="9FFF99"/>
              </a:solidFill>
            </a:endParaRPr>
          </a:p>
        </p:txBody>
      </p:sp>
    </p:spTree>
    <p:extLst>
      <p:ext uri="{BB962C8B-B14F-4D97-AF65-F5344CB8AC3E}">
        <p14:creationId xmlns:p14="http://schemas.microsoft.com/office/powerpoint/2010/main" val="1431546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op bar w/photo half green">
    <p:bg>
      <p:bgPr>
        <a:solidFill>
          <a:srgbClr val="24473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6" name="Rectangle 5">
            <a:extLst>
              <a:ext uri="{FF2B5EF4-FFF2-40B4-BE49-F238E27FC236}">
                <a16:creationId xmlns:a16="http://schemas.microsoft.com/office/drawing/2014/main" id="{BEADD02D-4E86-18B9-EC0D-5EFAF43C6BBB}"/>
              </a:ext>
            </a:extLst>
          </p:cNvPr>
          <p:cNvSpPr/>
          <p:nvPr/>
        </p:nvSpPr>
        <p:spPr>
          <a:xfrm>
            <a:off x="0" y="0"/>
            <a:ext cx="9144000" cy="2571750"/>
          </a:xfrm>
          <a:prstGeom prst="rect">
            <a:avLst/>
          </a:prstGeom>
          <a:solidFill>
            <a:srgbClr val="24755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sp>
        <p:nvSpPr>
          <p:cNvPr id="5" name="Picture Placeholder 6">
            <a:extLst>
              <a:ext uri="{FF2B5EF4-FFF2-40B4-BE49-F238E27FC236}">
                <a16:creationId xmlns:a16="http://schemas.microsoft.com/office/drawing/2014/main" id="{96F27EC7-A1F5-878A-4E9C-42D9EE7F3BF5}"/>
              </a:ext>
            </a:extLst>
          </p:cNvPr>
          <p:cNvSpPr>
            <a:spLocks noGrp="1"/>
          </p:cNvSpPr>
          <p:nvPr>
            <p:ph type="pic" sz="quarter" idx="11"/>
          </p:nvPr>
        </p:nvSpPr>
        <p:spPr>
          <a:xfrm>
            <a:off x="0" y="0"/>
            <a:ext cx="9144000" cy="2571750"/>
          </a:xfrm>
          <a:prstGeom prst="rect">
            <a:avLst/>
          </a:prstGeom>
          <a:noFill/>
          <a:ln>
            <a:noFill/>
          </a:ln>
        </p:spPr>
        <p:txBody>
          <a:bodyPr lIns="0" tIns="0" rIns="0" bIns="0" anchor="ctr" anchorCtr="1"/>
          <a:lstStyle>
            <a:lvl1pPr marL="0" indent="0">
              <a:buNone/>
              <a:defRPr>
                <a:solidFill>
                  <a:schemeClr val="tx2"/>
                </a:solidFill>
              </a:defRPr>
            </a:lvl1pPr>
          </a:lstStyle>
          <a:p>
            <a:r>
              <a:rPr lang="en-US"/>
              <a:t>Click icon to add picture</a:t>
            </a:r>
          </a:p>
        </p:txBody>
      </p:sp>
      <p:sp>
        <p:nvSpPr>
          <p:cNvPr id="7" name="Rectangle 6">
            <a:extLst>
              <a:ext uri="{FF2B5EF4-FFF2-40B4-BE49-F238E27FC236}">
                <a16:creationId xmlns:a16="http://schemas.microsoft.com/office/drawing/2014/main" id="{08033FDC-55EF-42E8-40A1-2BDB05C1834C}"/>
              </a:ext>
              <a:ext uri="{C183D7F6-B498-43B3-948B-1728B52AA6E4}">
                <adec:decorative xmlns:adec="http://schemas.microsoft.com/office/drawing/2017/decorative" val="1"/>
              </a:ext>
            </a:extLst>
          </p:cNvPr>
          <p:cNvSpPr>
            <a:spLocks noChangeAspect="1"/>
          </p:cNvSpPr>
          <p:nvPr/>
        </p:nvSpPr>
        <p:spPr>
          <a:xfrm>
            <a:off x="285750" y="2871788"/>
            <a:ext cx="342900" cy="85725"/>
          </a:xfrm>
          <a:prstGeom prst="rect">
            <a:avLst/>
          </a:prstGeom>
          <a:solidFill>
            <a:srgbClr val="9FFF9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accent6"/>
              </a:solidFill>
            </a:endParaRPr>
          </a:p>
        </p:txBody>
      </p:sp>
      <p:sp>
        <p:nvSpPr>
          <p:cNvPr id="2" name="Title 1"/>
          <p:cNvSpPr>
            <a:spLocks noGrp="1"/>
          </p:cNvSpPr>
          <p:nvPr>
            <p:ph type="title"/>
          </p:nvPr>
        </p:nvSpPr>
        <p:spPr>
          <a:xfrm>
            <a:off x="286177" y="3171826"/>
            <a:ext cx="3600450" cy="664797"/>
          </a:xfrm>
          <a:prstGeom prst="rect">
            <a:avLst/>
          </a:prstGeom>
        </p:spPr>
        <p:txBody>
          <a:bodyPr wrap="square" lIns="0" tIns="0" rIns="0" bIns="0" anchor="t" anchorCtr="0">
            <a:spAutoFit/>
          </a:bodyPr>
          <a:lstStyle>
            <a:lvl1pPr>
              <a:defRPr lang="en-US" sz="2400" dirty="0">
                <a:solidFill>
                  <a:schemeClr val="tx2"/>
                </a:solidFill>
              </a:defRPr>
            </a:lvl1pPr>
          </a:lstStyle>
          <a:p>
            <a:pPr marL="0" lvl="0"/>
            <a:r>
              <a:rPr lang="en-US"/>
              <a:t>Click to edit Master title style</a:t>
            </a:r>
          </a:p>
        </p:txBody>
      </p:sp>
      <p:sp>
        <p:nvSpPr>
          <p:cNvPr id="12" name="Content Placeholder 9">
            <a:extLst>
              <a:ext uri="{FF2B5EF4-FFF2-40B4-BE49-F238E27FC236}">
                <a16:creationId xmlns:a16="http://schemas.microsoft.com/office/drawing/2014/main" id="{7BBD618F-8A85-084C-32A4-1A29A50E8E93}"/>
              </a:ext>
            </a:extLst>
          </p:cNvPr>
          <p:cNvSpPr>
            <a:spLocks noGrp="1"/>
          </p:cNvSpPr>
          <p:nvPr>
            <p:ph sz="quarter" idx="14"/>
          </p:nvPr>
        </p:nvSpPr>
        <p:spPr>
          <a:xfrm>
            <a:off x="4572000" y="2871787"/>
            <a:ext cx="4286250" cy="1757363"/>
          </a:xfrm>
          <a:prstGeom prst="rect">
            <a:avLst/>
          </a:prstGeom>
        </p:spPr>
        <p:txBody>
          <a:bodyPr lIns="0" tIns="0" rIns="0" bIns="0"/>
          <a:lstStyle>
            <a:lvl1pPr marL="0" indent="0">
              <a:lnSpc>
                <a:spcPct val="100000"/>
              </a:lnSpc>
              <a:spcBef>
                <a:spcPts val="1350"/>
              </a:spcBef>
              <a:buClr>
                <a:srgbClr val="808080"/>
              </a:buClr>
              <a:buNone/>
              <a:defRPr sz="1350" b="0">
                <a:solidFill>
                  <a:schemeClr val="tx2"/>
                </a:solidFill>
              </a:defRPr>
            </a:lvl1pPr>
            <a:lvl2pPr marL="171446" indent="-171446">
              <a:lnSpc>
                <a:spcPct val="100000"/>
              </a:lnSpc>
              <a:spcBef>
                <a:spcPts val="900"/>
              </a:spcBef>
              <a:buClr>
                <a:srgbClr val="9FFF99"/>
              </a:buClr>
              <a:buFont typeface="Arial" panose="020B0604020202020204" pitchFamily="34" charset="0"/>
              <a:buChar char="•"/>
              <a:defRPr sz="1200" b="0">
                <a:solidFill>
                  <a:schemeClr val="tx2"/>
                </a:solidFill>
              </a:defRPr>
            </a:lvl2pPr>
            <a:lvl3pPr marL="514337" indent="-171446">
              <a:lnSpc>
                <a:spcPct val="100000"/>
              </a:lnSpc>
              <a:spcBef>
                <a:spcPts val="450"/>
              </a:spcBef>
              <a:buClr>
                <a:srgbClr val="9FFF99"/>
              </a:buClr>
              <a:buFont typeface="Arial" panose="020B0604020202020204" pitchFamily="34" charset="0"/>
              <a:buChar char="–"/>
              <a:defRPr sz="900" b="0">
                <a:solidFill>
                  <a:schemeClr val="tx2"/>
                </a:solidFill>
              </a:defRPr>
            </a:lvl3pPr>
            <a:lvl4pPr marL="1200120" indent="-171446">
              <a:buClr>
                <a:srgbClr val="808080"/>
              </a:buClr>
              <a:buFont typeface="Arial" panose="020B0604020202020204" pitchFamily="34" charset="0"/>
              <a:buChar char="–"/>
              <a:defRPr sz="1400">
                <a:solidFill>
                  <a:schemeClr val="bg2"/>
                </a:solidFill>
              </a:defRPr>
            </a:lvl4pPr>
            <a:lvl5pPr marL="1543012" indent="-171446">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3" name="Subtitle 2">
            <a:extLst>
              <a:ext uri="{FF2B5EF4-FFF2-40B4-BE49-F238E27FC236}">
                <a16:creationId xmlns:a16="http://schemas.microsoft.com/office/drawing/2014/main" id="{FDA5B365-007E-1E32-CA95-9AA4910AA44A}"/>
              </a:ext>
            </a:extLst>
          </p:cNvPr>
          <p:cNvSpPr>
            <a:spLocks noGrp="1"/>
          </p:cNvSpPr>
          <p:nvPr>
            <p:ph type="subTitle" idx="10"/>
          </p:nvPr>
        </p:nvSpPr>
        <p:spPr>
          <a:xfrm>
            <a:off x="285750" y="4200525"/>
            <a:ext cx="3600450" cy="428625"/>
          </a:xfrm>
          <a:prstGeom prst="rect">
            <a:avLst/>
          </a:prstGeom>
        </p:spPr>
        <p:txBody>
          <a:bodyPr wrap="square" lIns="0" tIns="0" rIns="0" bIns="0" anchor="t" anchorCtr="0">
            <a:noAutofit/>
          </a:bodyPr>
          <a:lstStyle>
            <a:lvl1pPr marL="0" indent="0" algn="l">
              <a:lnSpc>
                <a:spcPct val="100000"/>
              </a:lnSpc>
              <a:spcBef>
                <a:spcPts val="900"/>
              </a:spcBef>
              <a:buNone/>
              <a:defRPr sz="1350">
                <a:solidFill>
                  <a:srgbClr val="9FFF99"/>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343434998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ivider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5" name="Title 1">
            <a:extLst>
              <a:ext uri="{FF2B5EF4-FFF2-40B4-BE49-F238E27FC236}">
                <a16:creationId xmlns:a16="http://schemas.microsoft.com/office/drawing/2014/main" id="{D7D3C83F-1685-4A4A-8993-74D3219027D6}"/>
              </a:ext>
            </a:extLst>
          </p:cNvPr>
          <p:cNvSpPr>
            <a:spLocks noGrp="1"/>
          </p:cNvSpPr>
          <p:nvPr>
            <p:ph type="title"/>
          </p:nvPr>
        </p:nvSpPr>
        <p:spPr>
          <a:xfrm>
            <a:off x="285750" y="3257550"/>
            <a:ext cx="6000750" cy="1121846"/>
          </a:xfrm>
          <a:prstGeom prst="rect">
            <a:avLst/>
          </a:prstGeom>
        </p:spPr>
        <p:txBody>
          <a:bodyPr wrap="square" lIns="0" tIns="0" rIns="0" bIns="0" anchor="b" anchorCtr="0">
            <a:spAutoFit/>
          </a:bodyPr>
          <a:lstStyle>
            <a:lvl1pPr>
              <a:defRPr lang="en-US" sz="4050" dirty="0">
                <a:solidFill>
                  <a:srgbClr val="FBEECE"/>
                </a:solidFill>
              </a:defRPr>
            </a:lvl1pPr>
          </a:lstStyle>
          <a:p>
            <a:pPr lvl="0"/>
            <a:r>
              <a:rPr lang="en-US"/>
              <a:t>Click to edit Master title style</a:t>
            </a:r>
          </a:p>
        </p:txBody>
      </p:sp>
      <p:sp>
        <p:nvSpPr>
          <p:cNvPr id="134" name="Rectangle 133">
            <a:extLst>
              <a:ext uri="{FF2B5EF4-FFF2-40B4-BE49-F238E27FC236}">
                <a16:creationId xmlns:a16="http://schemas.microsoft.com/office/drawing/2014/main" id="{A0DF9CD8-713A-4D3D-ABB1-066FD97F8D34}"/>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rgbClr val="B30B3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135" name="Text Placeholder 2">
            <a:extLst>
              <a:ext uri="{FF2B5EF4-FFF2-40B4-BE49-F238E27FC236}">
                <a16:creationId xmlns:a16="http://schemas.microsoft.com/office/drawing/2014/main" id="{A9B0FFD7-BFAD-41E7-9D7B-61B869FFD99D}"/>
              </a:ext>
            </a:extLst>
          </p:cNvPr>
          <p:cNvSpPr>
            <a:spLocks noGrp="1"/>
          </p:cNvSpPr>
          <p:nvPr>
            <p:ph type="body" sz="quarter" idx="10"/>
          </p:nvPr>
        </p:nvSpPr>
        <p:spPr>
          <a:xfrm>
            <a:off x="800100" y="262109"/>
            <a:ext cx="5486401" cy="161583"/>
          </a:xfrm>
          <a:prstGeom prst="rect">
            <a:avLst/>
          </a:prstGeom>
        </p:spPr>
        <p:txBody>
          <a:bodyPr lIns="0" tIns="0" rIns="0" bIns="0">
            <a:spAutoFit/>
          </a:bodyPr>
          <a:lstStyle>
            <a:lvl1pPr marL="0" indent="0">
              <a:lnSpc>
                <a:spcPct val="100000"/>
              </a:lnSpc>
              <a:buNone/>
              <a:defRPr sz="1050" cap="all" spc="225" baseline="0">
                <a:solidFill>
                  <a:schemeClr val="tx2"/>
                </a:solidFill>
              </a:defRPr>
            </a:lvl1pPr>
            <a:lvl2pPr marL="342892" indent="0">
              <a:buNone/>
              <a:defRPr/>
            </a:lvl2pPr>
            <a:lvl3pPr marL="685783" indent="0">
              <a:buNone/>
              <a:defRPr/>
            </a:lvl3pPr>
            <a:lvl4pPr marL="1028675" indent="0">
              <a:buNone/>
              <a:defRPr/>
            </a:lvl4pPr>
            <a:lvl5pPr marL="1371566" indent="0">
              <a:buNone/>
              <a:defRPr/>
            </a:lvl5pPr>
          </a:lstStyle>
          <a:p>
            <a:pPr lvl="0"/>
            <a:r>
              <a:rPr lang="en-US"/>
              <a:t>Click to edit Master text styles</a:t>
            </a:r>
          </a:p>
        </p:txBody>
      </p:sp>
    </p:spTree>
    <p:extLst>
      <p:ext uri="{BB962C8B-B14F-4D97-AF65-F5344CB8AC3E}">
        <p14:creationId xmlns:p14="http://schemas.microsoft.com/office/powerpoint/2010/main" val="3663098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ver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49A41B-9CF1-4CD6-B1E3-F736C63833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0878" y="4629150"/>
            <a:ext cx="2057400" cy="267464"/>
          </a:xfrm>
          <a:prstGeom prst="rect">
            <a:avLst/>
          </a:prstGeom>
        </p:spPr>
      </p:pic>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285750" y="3153695"/>
            <a:ext cx="5978331" cy="542925"/>
          </a:xfrm>
          <a:prstGeom prst="rect">
            <a:avLst/>
          </a:prstGeom>
        </p:spPr>
        <p:txBody>
          <a:bodyPr lIns="0" tIns="0" rIns="0" bIns="0"/>
          <a:lstStyle>
            <a:lvl1pPr marL="0" indent="0" algn="l">
              <a:lnSpc>
                <a:spcPct val="100000"/>
              </a:lnSpc>
              <a:spcBef>
                <a:spcPts val="0"/>
              </a:spcBef>
              <a:buNone/>
              <a:defRPr sz="1350">
                <a:solidFill>
                  <a:schemeClr val="tx2"/>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6" name="Rectangle 5">
            <a:extLst>
              <a:ext uri="{FF2B5EF4-FFF2-40B4-BE49-F238E27FC236}">
                <a16:creationId xmlns:a16="http://schemas.microsoft.com/office/drawing/2014/main" id="{2E5D8143-A159-4278-916B-DB3850ADE74C}"/>
              </a:ext>
              <a:ext uri="{C183D7F6-B498-43B3-948B-1728B52AA6E4}">
                <adec:decorative xmlns:adec="http://schemas.microsoft.com/office/drawing/2017/decorative" val="1"/>
              </a:ext>
            </a:extLst>
          </p:cNvPr>
          <p:cNvSpPr>
            <a:spLocks noChangeAspect="1"/>
          </p:cNvSpPr>
          <p:nvPr/>
        </p:nvSpPr>
        <p:spPr>
          <a:xfrm>
            <a:off x="285750" y="2571750"/>
            <a:ext cx="342900" cy="8572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8" name="Title 1">
            <a:extLst>
              <a:ext uri="{FF2B5EF4-FFF2-40B4-BE49-F238E27FC236}">
                <a16:creationId xmlns:a16="http://schemas.microsoft.com/office/drawing/2014/main" id="{47F5323D-6831-4D66-AAB2-4C1920E06475}"/>
              </a:ext>
            </a:extLst>
          </p:cNvPr>
          <p:cNvSpPr>
            <a:spLocks noGrp="1"/>
          </p:cNvSpPr>
          <p:nvPr>
            <p:ph type="title"/>
          </p:nvPr>
        </p:nvSpPr>
        <p:spPr>
          <a:xfrm>
            <a:off x="285750" y="1303734"/>
            <a:ext cx="5976962" cy="1121846"/>
          </a:xfrm>
          <a:prstGeom prst="rect">
            <a:avLst/>
          </a:prstGeom>
        </p:spPr>
        <p:txBody>
          <a:bodyPr wrap="square" lIns="0" tIns="0" rIns="0" bIns="0" anchor="b" anchorCtr="0">
            <a:spAutoFit/>
          </a:bodyPr>
          <a:lstStyle>
            <a:lvl1pPr>
              <a:defRPr lang="en-US" sz="4050" dirty="0">
                <a:solidFill>
                  <a:srgbClr val="E5F8FF"/>
                </a:solidFill>
                <a:effectLst>
                  <a:glow rad="127000">
                    <a:srgbClr val="0D32A4"/>
                  </a:glow>
                </a:effectLst>
                <a:latin typeface="Arial Nova Light" panose="020B0304020202020204" pitchFamily="34" charset="0"/>
              </a:defRPr>
            </a:lvl1pPr>
          </a:lstStyle>
          <a:p>
            <a:pPr marL="0" lvl="0"/>
            <a:r>
              <a:rPr lang="en-US"/>
              <a:t>Click to edit Master title style</a:t>
            </a:r>
          </a:p>
        </p:txBody>
      </p:sp>
    </p:spTree>
    <p:extLst>
      <p:ext uri="{BB962C8B-B14F-4D97-AF65-F5344CB8AC3E}">
        <p14:creationId xmlns:p14="http://schemas.microsoft.com/office/powerpoint/2010/main" val="3494221271"/>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ivider red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a:effectLst/>
        </p:spPr>
      </p:pic>
      <p:sp>
        <p:nvSpPr>
          <p:cNvPr id="5" name="Title 1">
            <a:extLst>
              <a:ext uri="{FF2B5EF4-FFF2-40B4-BE49-F238E27FC236}">
                <a16:creationId xmlns:a16="http://schemas.microsoft.com/office/drawing/2014/main" id="{D7D3C83F-1685-4A4A-8993-74D3219027D6}"/>
              </a:ext>
            </a:extLst>
          </p:cNvPr>
          <p:cNvSpPr>
            <a:spLocks noGrp="1"/>
          </p:cNvSpPr>
          <p:nvPr>
            <p:ph type="title"/>
          </p:nvPr>
        </p:nvSpPr>
        <p:spPr>
          <a:xfrm>
            <a:off x="285750" y="3257550"/>
            <a:ext cx="4286250" cy="1121846"/>
          </a:xfrm>
          <a:prstGeom prst="rect">
            <a:avLst/>
          </a:prstGeom>
        </p:spPr>
        <p:txBody>
          <a:bodyPr wrap="square" lIns="0" tIns="0" rIns="0" bIns="0" anchor="b" anchorCtr="0">
            <a:spAutoFit/>
          </a:bodyPr>
          <a:lstStyle>
            <a:lvl1pPr>
              <a:defRPr lang="en-US" sz="4050" dirty="0">
                <a:solidFill>
                  <a:srgbClr val="FBEECE"/>
                </a:solidFill>
              </a:defRPr>
            </a:lvl1pPr>
          </a:lstStyle>
          <a:p>
            <a:pPr lvl="0"/>
            <a:r>
              <a:rPr lang="en-US"/>
              <a:t>Click to edit Master title style</a:t>
            </a:r>
          </a:p>
        </p:txBody>
      </p:sp>
      <p:sp>
        <p:nvSpPr>
          <p:cNvPr id="134" name="Rectangle 133">
            <a:extLst>
              <a:ext uri="{FF2B5EF4-FFF2-40B4-BE49-F238E27FC236}">
                <a16:creationId xmlns:a16="http://schemas.microsoft.com/office/drawing/2014/main" id="{A0DF9CD8-713A-4D3D-ABB1-066FD97F8D34}"/>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135" name="Text Placeholder 2">
            <a:extLst>
              <a:ext uri="{FF2B5EF4-FFF2-40B4-BE49-F238E27FC236}">
                <a16:creationId xmlns:a16="http://schemas.microsoft.com/office/drawing/2014/main" id="{A9B0FFD7-BFAD-41E7-9D7B-61B869FFD99D}"/>
              </a:ext>
            </a:extLst>
          </p:cNvPr>
          <p:cNvSpPr>
            <a:spLocks noGrp="1"/>
          </p:cNvSpPr>
          <p:nvPr>
            <p:ph type="body" sz="quarter" idx="10"/>
          </p:nvPr>
        </p:nvSpPr>
        <p:spPr>
          <a:xfrm>
            <a:off x="800100" y="262109"/>
            <a:ext cx="5486401" cy="161583"/>
          </a:xfrm>
          <a:prstGeom prst="rect">
            <a:avLst/>
          </a:prstGeom>
        </p:spPr>
        <p:txBody>
          <a:bodyPr lIns="0" tIns="0" rIns="0" bIns="0">
            <a:spAutoFit/>
          </a:bodyPr>
          <a:lstStyle>
            <a:lvl1pPr marL="0" indent="0">
              <a:lnSpc>
                <a:spcPct val="100000"/>
              </a:lnSpc>
              <a:buNone/>
              <a:defRPr sz="1050" cap="all" spc="225" baseline="0">
                <a:solidFill>
                  <a:schemeClr val="tx2"/>
                </a:solidFill>
              </a:defRPr>
            </a:lvl1pPr>
            <a:lvl2pPr marL="342892" indent="0">
              <a:buNone/>
              <a:defRPr/>
            </a:lvl2pPr>
            <a:lvl3pPr marL="685783" indent="0">
              <a:buNone/>
              <a:defRPr/>
            </a:lvl3pPr>
            <a:lvl4pPr marL="1028675" indent="0">
              <a:buNone/>
              <a:defRPr/>
            </a:lvl4pPr>
            <a:lvl5pPr marL="1371566" indent="0">
              <a:buNone/>
              <a:defRPr/>
            </a:lvl5pPr>
          </a:lstStyle>
          <a:p>
            <a:pPr lvl="0"/>
            <a:r>
              <a:rPr lang="en-US"/>
              <a:t>Click to edit Master text styles</a:t>
            </a:r>
          </a:p>
        </p:txBody>
      </p:sp>
    </p:spTree>
    <p:extLst>
      <p:ext uri="{BB962C8B-B14F-4D97-AF65-F5344CB8AC3E}">
        <p14:creationId xmlns:p14="http://schemas.microsoft.com/office/powerpoint/2010/main" val="82989670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ide bar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9952" y="600076"/>
            <a:ext cx="1700298" cy="997196"/>
          </a:xfrm>
          <a:prstGeom prst="rect">
            <a:avLst/>
          </a:prstGeom>
        </p:spPr>
        <p:txBody>
          <a:bodyPr wrap="square" lIns="0" tIns="0" rIns="0" bIns="0">
            <a:spAutoFit/>
          </a:bodyPr>
          <a:lstStyle>
            <a:lvl1pPr>
              <a:defRPr sz="2400">
                <a:solidFill>
                  <a:srgbClr val="FBEECE"/>
                </a:solidFill>
                <a:latin typeface="+mj-lt"/>
              </a:defRPr>
            </a:lvl1pPr>
          </a:lstStyle>
          <a:p>
            <a:r>
              <a:rPr lang="en-US"/>
              <a:t>Click to edit Master title style</a:t>
            </a:r>
          </a:p>
        </p:txBody>
      </p:sp>
      <p:sp>
        <p:nvSpPr>
          <p:cNvPr id="3" name="Content Placeholder 2"/>
          <p:cNvSpPr>
            <a:spLocks noGrp="1"/>
          </p:cNvSpPr>
          <p:nvPr>
            <p:ph idx="1"/>
          </p:nvPr>
        </p:nvSpPr>
        <p:spPr>
          <a:xfrm>
            <a:off x="2600325" y="300038"/>
            <a:ext cx="6286500" cy="4371975"/>
          </a:xfrm>
          <a:prstGeom prst="rect">
            <a:avLst/>
          </a:prstGeom>
        </p:spPr>
        <p:txBody>
          <a:bodyPr lIns="0" tIns="0" rIns="0" bIns="0" anchor="ctr" anchorCtr="0"/>
          <a:lstStyle>
            <a:lvl1pPr marL="171446" indent="-171446">
              <a:lnSpc>
                <a:spcPct val="100000"/>
              </a:lnSpc>
              <a:spcBef>
                <a:spcPts val="9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37" indent="-171446">
              <a:lnSpc>
                <a:spcPct val="100000"/>
              </a:lnSpc>
              <a:spcBef>
                <a:spcPts val="450"/>
              </a:spcBef>
              <a:buClr>
                <a:srgbClr val="808080"/>
              </a:buClr>
              <a:buFont typeface="Arial" panose="020B0604020202020204" pitchFamily="34" charset="0"/>
              <a:buChar char="–"/>
              <a:defRPr sz="1350">
                <a:solidFill>
                  <a:schemeClr val="bg2"/>
                </a:solidFill>
                <a:latin typeface="Arial" panose="020B0604020202020204" pitchFamily="34" charset="0"/>
              </a:defRPr>
            </a:lvl2pPr>
            <a:lvl3pPr marL="800080" indent="-114297">
              <a:lnSpc>
                <a:spcPct val="100000"/>
              </a:lnSpc>
              <a:spcBef>
                <a:spcPts val="450"/>
              </a:spcBef>
              <a:buClr>
                <a:srgbClr val="808080"/>
              </a:buClr>
              <a:buFont typeface="Arial" panose="020B0604020202020204" pitchFamily="34" charset="0"/>
              <a:buChar char="▪"/>
              <a:defRPr sz="1050">
                <a:solidFill>
                  <a:schemeClr val="bg2"/>
                </a:solidFill>
                <a:latin typeface="Arial" panose="020B0604020202020204" pitchFamily="34" charset="0"/>
              </a:defRPr>
            </a:lvl3pPr>
            <a:lvl4pPr marL="1200120" indent="-171446">
              <a:lnSpc>
                <a:spcPct val="100000"/>
              </a:lnSpc>
              <a:spcBef>
                <a:spcPts val="300"/>
              </a:spcBef>
              <a:buClr>
                <a:schemeClr val="bg1">
                  <a:lumMod val="60000"/>
                  <a:lumOff val="40000"/>
                </a:schemeClr>
              </a:buClr>
              <a:buFont typeface="Arial" panose="020B0604020202020204" pitchFamily="34" charset="0"/>
              <a:buChar char="•"/>
              <a:defRPr sz="900"/>
            </a:lvl4pPr>
            <a:lvl5pPr marL="1543012" indent="-171446">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F7E372F5-2EC7-4733-8384-2D4149AFD478}"/>
              </a:ext>
              <a:ext uri="{C183D7F6-B498-43B3-948B-1728B52AA6E4}">
                <adec:decorative xmlns:adec="http://schemas.microsoft.com/office/drawing/2017/decorative" val="1"/>
              </a:ext>
            </a:extLst>
          </p:cNvPr>
          <p:cNvSpPr>
            <a:spLocks noChangeAspect="1"/>
          </p:cNvSpPr>
          <p:nvPr/>
        </p:nvSpPr>
        <p:spPr>
          <a:xfrm>
            <a:off x="285750" y="311588"/>
            <a:ext cx="342900" cy="85725"/>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6" name="Subtitle 2">
            <a:extLst>
              <a:ext uri="{FF2B5EF4-FFF2-40B4-BE49-F238E27FC236}">
                <a16:creationId xmlns:a16="http://schemas.microsoft.com/office/drawing/2014/main" id="{DD84B0B8-7C41-4C04-9E5E-65F066217219}"/>
              </a:ext>
            </a:extLst>
          </p:cNvPr>
          <p:cNvSpPr>
            <a:spLocks noGrp="1"/>
          </p:cNvSpPr>
          <p:nvPr>
            <p:ph type="subTitle" idx="10"/>
          </p:nvPr>
        </p:nvSpPr>
        <p:spPr>
          <a:xfrm>
            <a:off x="285750" y="1885950"/>
            <a:ext cx="1710995" cy="2786063"/>
          </a:xfrm>
          <a:prstGeom prst="rect">
            <a:avLst/>
          </a:prstGeom>
        </p:spPr>
        <p:txBody>
          <a:bodyPr wrap="square" lIns="0" tIns="0" rIns="0" bIns="0">
            <a:noAutofit/>
          </a:bodyPr>
          <a:lstStyle>
            <a:lvl1pPr marL="0" indent="0" algn="l">
              <a:lnSpc>
                <a:spcPct val="100000"/>
              </a:lnSpc>
              <a:spcBef>
                <a:spcPts val="900"/>
              </a:spcBef>
              <a:buNone/>
              <a:defRPr sz="1200">
                <a:solidFill>
                  <a:schemeClr val="accent3"/>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69748748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ide bar red w/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9952" y="600076"/>
            <a:ext cx="1700298" cy="997196"/>
          </a:xfrm>
          <a:prstGeom prst="rect">
            <a:avLst/>
          </a:prstGeom>
        </p:spPr>
        <p:txBody>
          <a:bodyPr wrap="square" lIns="0" tIns="0" rIns="0" bIns="0">
            <a:spAutoFit/>
          </a:bodyPr>
          <a:lstStyle>
            <a:lvl1pPr>
              <a:defRPr sz="2400">
                <a:solidFill>
                  <a:srgbClr val="FBEECE"/>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F7E372F5-2EC7-4733-8384-2D4149AFD478}"/>
              </a:ext>
              <a:ext uri="{C183D7F6-B498-43B3-948B-1728B52AA6E4}">
                <adec:decorative xmlns:adec="http://schemas.microsoft.com/office/drawing/2017/decorative" val="1"/>
              </a:ext>
            </a:extLst>
          </p:cNvPr>
          <p:cNvSpPr>
            <a:spLocks noChangeAspect="1"/>
          </p:cNvSpPr>
          <p:nvPr/>
        </p:nvSpPr>
        <p:spPr>
          <a:xfrm>
            <a:off x="285750" y="311588"/>
            <a:ext cx="342900" cy="85725"/>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6" name="Subtitle 2">
            <a:extLst>
              <a:ext uri="{FF2B5EF4-FFF2-40B4-BE49-F238E27FC236}">
                <a16:creationId xmlns:a16="http://schemas.microsoft.com/office/drawing/2014/main" id="{DD84B0B8-7C41-4C04-9E5E-65F066217219}"/>
              </a:ext>
            </a:extLst>
          </p:cNvPr>
          <p:cNvSpPr>
            <a:spLocks noGrp="1"/>
          </p:cNvSpPr>
          <p:nvPr>
            <p:ph type="subTitle" idx="10"/>
          </p:nvPr>
        </p:nvSpPr>
        <p:spPr>
          <a:xfrm>
            <a:off x="285750" y="1885950"/>
            <a:ext cx="1710995" cy="2786063"/>
          </a:xfrm>
          <a:prstGeom prst="rect">
            <a:avLst/>
          </a:prstGeom>
        </p:spPr>
        <p:txBody>
          <a:bodyPr wrap="square" lIns="0" tIns="0" rIns="0" bIns="0">
            <a:noAutofit/>
          </a:bodyPr>
          <a:lstStyle>
            <a:lvl1pPr marL="0" indent="0" algn="l">
              <a:lnSpc>
                <a:spcPct val="100000"/>
              </a:lnSpc>
              <a:spcBef>
                <a:spcPts val="900"/>
              </a:spcBef>
              <a:buNone/>
              <a:defRPr sz="1200">
                <a:solidFill>
                  <a:schemeClr val="accent3"/>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5" name="Picture Placeholder 6">
            <a:extLst>
              <a:ext uri="{FF2B5EF4-FFF2-40B4-BE49-F238E27FC236}">
                <a16:creationId xmlns:a16="http://schemas.microsoft.com/office/drawing/2014/main" id="{DAF0261D-3168-603A-763E-1A036640EFF0}"/>
              </a:ext>
            </a:extLst>
          </p:cNvPr>
          <p:cNvSpPr>
            <a:spLocks noGrp="1"/>
          </p:cNvSpPr>
          <p:nvPr>
            <p:ph type="pic" sz="quarter" idx="11"/>
          </p:nvPr>
        </p:nvSpPr>
        <p:spPr>
          <a:xfrm>
            <a:off x="2257425" y="0"/>
            <a:ext cx="6886575" cy="5143500"/>
          </a:xfrm>
          <a:prstGeom prst="rect">
            <a:avLst/>
          </a:prstGeom>
          <a:noFill/>
          <a:ln>
            <a:noFill/>
          </a:ln>
        </p:spPr>
        <p:txBody>
          <a:bodyPr lIns="0" tIns="0" rIns="0" bIns="0" anchor="ctr" anchorCtr="1"/>
          <a:lstStyle>
            <a:lvl1pPr marL="0" indent="0">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247632419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op bar red">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5CDF81-BCDC-4155-A36E-2E848EF6612B}"/>
              </a:ext>
            </a:extLst>
          </p:cNvPr>
          <p:cNvSpPr/>
          <p:nvPr/>
        </p:nvSpPr>
        <p:spPr>
          <a:xfrm>
            <a:off x="0" y="0"/>
            <a:ext cx="9144000" cy="2571750"/>
          </a:xfrm>
          <a:prstGeom prst="rect">
            <a:avLst/>
          </a:prstGeom>
          <a:solidFill>
            <a:srgbClr val="691D3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sp>
        <p:nvSpPr>
          <p:cNvPr id="2" name="Title 1"/>
          <p:cNvSpPr>
            <a:spLocks noGrp="1"/>
          </p:cNvSpPr>
          <p:nvPr>
            <p:ph type="title"/>
          </p:nvPr>
        </p:nvSpPr>
        <p:spPr>
          <a:xfrm>
            <a:off x="286863" y="600075"/>
            <a:ext cx="3042125" cy="664798"/>
          </a:xfrm>
          <a:prstGeom prst="rect">
            <a:avLst/>
          </a:prstGeom>
        </p:spPr>
        <p:txBody>
          <a:bodyPr wrap="square" lIns="0" tIns="0" rIns="0" bIns="0">
            <a:spAutoFit/>
          </a:bodyPr>
          <a:lstStyle>
            <a:lvl1pPr>
              <a:defRPr sz="2400">
                <a:solidFill>
                  <a:schemeClr val="tx2"/>
                </a:solidFill>
                <a:latin typeface="+mj-lt"/>
              </a:defRPr>
            </a:lvl1pPr>
          </a:lstStyle>
          <a:p>
            <a:r>
              <a:rPr lang="en-US"/>
              <a:t>Click to edit Master title style</a:t>
            </a:r>
          </a:p>
        </p:txBody>
      </p:sp>
      <p:sp>
        <p:nvSpPr>
          <p:cNvPr id="12" name="Content Placeholder 11">
            <a:extLst>
              <a:ext uri="{FF2B5EF4-FFF2-40B4-BE49-F238E27FC236}">
                <a16:creationId xmlns:a16="http://schemas.microsoft.com/office/drawing/2014/main" id="{2F25C9EF-E3D6-4E9D-83B4-E16E0BAD9154}"/>
              </a:ext>
            </a:extLst>
          </p:cNvPr>
          <p:cNvSpPr>
            <a:spLocks noGrp="1" noChangeAspect="1"/>
          </p:cNvSpPr>
          <p:nvPr>
            <p:ph sz="quarter" idx="11"/>
          </p:nvPr>
        </p:nvSpPr>
        <p:spPr>
          <a:xfrm>
            <a:off x="3328988" y="1671638"/>
            <a:ext cx="2486025" cy="2486025"/>
          </a:xfrm>
          <a:prstGeom prst="rect">
            <a:avLst/>
          </a:prstGeom>
          <a:solidFill>
            <a:srgbClr val="FBEECE"/>
          </a:solidFill>
        </p:spPr>
        <p:txBody>
          <a:bodyPr tIns="91440" bIns="91440" anchor="ctr" anchorCtr="0"/>
          <a:lstStyle>
            <a:lvl1pPr marL="0" indent="0" algn="ctr">
              <a:buNone/>
              <a:defRPr sz="1350">
                <a:solidFill>
                  <a:schemeClr val="bg2"/>
                </a:solidFill>
              </a:defRPr>
            </a:lvl1pPr>
            <a:lvl2pPr>
              <a:defRPr sz="1200">
                <a:solidFill>
                  <a:schemeClr val="bg2"/>
                </a:solidFill>
              </a:defRPr>
            </a:lvl2pPr>
            <a:lvl3pPr>
              <a:defRPr sz="1050">
                <a:solidFill>
                  <a:schemeClr val="bg2"/>
                </a:solidFill>
              </a:defRPr>
            </a:lvl3pPr>
            <a:lvl4pPr>
              <a:defRPr sz="900">
                <a:solidFill>
                  <a:schemeClr val="bg2"/>
                </a:solidFill>
              </a:defRPr>
            </a:lvl4pPr>
            <a:lvl5pPr>
              <a:defRPr sz="900">
                <a:solidFill>
                  <a:schemeClr val="bg2"/>
                </a:solidFill>
              </a:defRPr>
            </a:lvl5pPr>
          </a:lstStyle>
          <a:p>
            <a:pPr lvl="0"/>
            <a:r>
              <a:rPr lang="en-US"/>
              <a:t>Click to edit Master text styles</a:t>
            </a:r>
          </a:p>
        </p:txBody>
      </p:sp>
      <p:sp>
        <p:nvSpPr>
          <p:cNvPr id="13" name="Content Placeholder 11">
            <a:extLst>
              <a:ext uri="{FF2B5EF4-FFF2-40B4-BE49-F238E27FC236}">
                <a16:creationId xmlns:a16="http://schemas.microsoft.com/office/drawing/2014/main" id="{CC9ADC35-0177-4D0A-A2B4-6BE8CB97A65E}"/>
              </a:ext>
            </a:extLst>
          </p:cNvPr>
          <p:cNvSpPr>
            <a:spLocks noGrp="1" noChangeAspect="1"/>
          </p:cNvSpPr>
          <p:nvPr>
            <p:ph sz="quarter" idx="12"/>
          </p:nvPr>
        </p:nvSpPr>
        <p:spPr>
          <a:xfrm>
            <a:off x="414338" y="1671638"/>
            <a:ext cx="2486025" cy="2486025"/>
          </a:xfrm>
          <a:prstGeom prst="rect">
            <a:avLst/>
          </a:prstGeom>
          <a:solidFill>
            <a:srgbClr val="FBEECE"/>
          </a:solidFill>
        </p:spPr>
        <p:txBody>
          <a:bodyPr tIns="91440" bIns="91440" anchor="ctr" anchorCtr="0"/>
          <a:lstStyle>
            <a:lvl1pPr marL="0" indent="0" algn="ctr">
              <a:buNone/>
              <a:defRPr sz="1350">
                <a:solidFill>
                  <a:schemeClr val="bg2"/>
                </a:solidFill>
              </a:defRPr>
            </a:lvl1pPr>
            <a:lvl2pPr>
              <a:defRPr sz="1200">
                <a:solidFill>
                  <a:schemeClr val="bg2"/>
                </a:solidFill>
              </a:defRPr>
            </a:lvl2pPr>
            <a:lvl3pPr>
              <a:defRPr sz="1050">
                <a:solidFill>
                  <a:schemeClr val="bg2"/>
                </a:solidFill>
              </a:defRPr>
            </a:lvl3pPr>
            <a:lvl4pPr>
              <a:defRPr sz="900">
                <a:solidFill>
                  <a:schemeClr val="bg2"/>
                </a:solidFill>
              </a:defRPr>
            </a:lvl4pPr>
            <a:lvl5pPr>
              <a:defRPr sz="900">
                <a:solidFill>
                  <a:schemeClr val="bg2"/>
                </a:solidFill>
              </a:defRPr>
            </a:lvl5pPr>
          </a:lstStyle>
          <a:p>
            <a:pPr lvl="0"/>
            <a:r>
              <a:rPr lang="en-US"/>
              <a:t>Click to edit Master text styles</a:t>
            </a:r>
          </a:p>
        </p:txBody>
      </p:sp>
      <p:sp>
        <p:nvSpPr>
          <p:cNvPr id="14" name="Content Placeholder 11">
            <a:extLst>
              <a:ext uri="{FF2B5EF4-FFF2-40B4-BE49-F238E27FC236}">
                <a16:creationId xmlns:a16="http://schemas.microsoft.com/office/drawing/2014/main" id="{887CCC8C-1CBB-4FA5-AC41-F8CE31E2C100}"/>
              </a:ext>
            </a:extLst>
          </p:cNvPr>
          <p:cNvSpPr>
            <a:spLocks noGrp="1" noChangeAspect="1"/>
          </p:cNvSpPr>
          <p:nvPr>
            <p:ph sz="quarter" idx="13"/>
          </p:nvPr>
        </p:nvSpPr>
        <p:spPr>
          <a:xfrm>
            <a:off x="6243638" y="1671638"/>
            <a:ext cx="2486025" cy="2486025"/>
          </a:xfrm>
          <a:prstGeom prst="rect">
            <a:avLst/>
          </a:prstGeom>
          <a:solidFill>
            <a:srgbClr val="FBEECE"/>
          </a:solidFill>
        </p:spPr>
        <p:txBody>
          <a:bodyPr tIns="91440" bIns="91440" anchor="ctr" anchorCtr="0"/>
          <a:lstStyle>
            <a:lvl1pPr marL="0" indent="0" algn="ctr">
              <a:buNone/>
              <a:defRPr sz="1350">
                <a:solidFill>
                  <a:schemeClr val="bg2"/>
                </a:solidFill>
              </a:defRPr>
            </a:lvl1pPr>
            <a:lvl2pPr>
              <a:defRPr sz="1200">
                <a:solidFill>
                  <a:schemeClr val="bg2"/>
                </a:solidFill>
              </a:defRPr>
            </a:lvl2pPr>
            <a:lvl3pPr>
              <a:defRPr sz="1050">
                <a:solidFill>
                  <a:schemeClr val="bg2"/>
                </a:solidFill>
              </a:defRPr>
            </a:lvl3pPr>
            <a:lvl4pPr>
              <a:defRPr sz="900">
                <a:solidFill>
                  <a:schemeClr val="bg2"/>
                </a:solidFill>
              </a:defRPr>
            </a:lvl4pPr>
            <a:lvl5pPr>
              <a:defRPr sz="900">
                <a:solidFill>
                  <a:schemeClr val="bg2"/>
                </a:solidFill>
              </a:defRPr>
            </a:lvl5pPr>
          </a:lstStyle>
          <a:p>
            <a:pPr lvl="0"/>
            <a:r>
              <a:rPr lang="en-US"/>
              <a:t>Click to edit Master text styles</a:t>
            </a:r>
          </a:p>
        </p:txBody>
      </p:sp>
      <p:sp>
        <p:nvSpPr>
          <p:cNvPr id="22" name="Rectangle 21">
            <a:extLst>
              <a:ext uri="{FF2B5EF4-FFF2-40B4-BE49-F238E27FC236}">
                <a16:creationId xmlns:a16="http://schemas.microsoft.com/office/drawing/2014/main" id="{601E45A1-78E0-4520-916E-F5407FC0A24E}"/>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900">
              <a:solidFill>
                <a:schemeClr val="tx2"/>
              </a:solidFill>
            </a:endParaRPr>
          </a:p>
        </p:txBody>
      </p:sp>
    </p:spTree>
    <p:extLst>
      <p:ext uri="{BB962C8B-B14F-4D97-AF65-F5344CB8AC3E}">
        <p14:creationId xmlns:p14="http://schemas.microsoft.com/office/powerpoint/2010/main" val="335038732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tatement re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D95DA-6F2D-4DB9-A4B6-50D3D1C65809}"/>
              </a:ext>
            </a:extLst>
          </p:cNvPr>
          <p:cNvSpPr>
            <a:spLocks noGrp="1"/>
          </p:cNvSpPr>
          <p:nvPr>
            <p:ph type="title"/>
          </p:nvPr>
        </p:nvSpPr>
        <p:spPr>
          <a:xfrm>
            <a:off x="281986" y="2578728"/>
            <a:ext cx="6900863" cy="2007560"/>
          </a:xfrm>
          <a:prstGeom prst="rect">
            <a:avLst/>
          </a:prstGeom>
        </p:spPr>
        <p:txBody>
          <a:bodyPr wrap="square" lIns="0" tIns="0" rIns="0" bIns="0" anchor="t" anchorCtr="0">
            <a:noAutofit/>
          </a:bodyPr>
          <a:lstStyle>
            <a:lvl1pPr>
              <a:lnSpc>
                <a:spcPct val="90000"/>
              </a:lnSpc>
              <a:defRPr sz="4050">
                <a:solidFill>
                  <a:srgbClr val="FBEECE"/>
                </a:solidFill>
              </a:defRPr>
            </a:lvl1pPr>
          </a:lstStyle>
          <a:p>
            <a:r>
              <a:rPr lang="en-US"/>
              <a:t>Click to edit Master title style</a:t>
            </a:r>
          </a:p>
        </p:txBody>
      </p:sp>
      <p:pic>
        <p:nvPicPr>
          <p:cNvPr id="3" name="Picture 2">
            <a:extLst>
              <a:ext uri="{FF2B5EF4-FFF2-40B4-BE49-F238E27FC236}">
                <a16:creationId xmlns:a16="http://schemas.microsoft.com/office/drawing/2014/main" id="{5C487A85-65B5-4371-833A-AD6EFF69F5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10" name="Rectangle 9">
            <a:extLst>
              <a:ext uri="{FF2B5EF4-FFF2-40B4-BE49-F238E27FC236}">
                <a16:creationId xmlns:a16="http://schemas.microsoft.com/office/drawing/2014/main" id="{06CBAE8D-A442-4706-952E-6CCFA561BE14}"/>
              </a:ext>
              <a:ext uri="{C183D7F6-B498-43B3-948B-1728B52AA6E4}">
                <adec:decorative xmlns:adec="http://schemas.microsoft.com/office/drawing/2017/decorative" val="1"/>
              </a:ext>
            </a:extLst>
          </p:cNvPr>
          <p:cNvSpPr>
            <a:spLocks noChangeAspect="1"/>
          </p:cNvSpPr>
          <p:nvPr/>
        </p:nvSpPr>
        <p:spPr>
          <a:xfrm>
            <a:off x="281986" y="2185988"/>
            <a:ext cx="342900" cy="85725"/>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900">
              <a:solidFill>
                <a:schemeClr val="tx2"/>
              </a:solidFill>
            </a:endParaRPr>
          </a:p>
        </p:txBody>
      </p:sp>
    </p:spTree>
    <p:extLst>
      <p:ext uri="{BB962C8B-B14F-4D97-AF65-F5344CB8AC3E}">
        <p14:creationId xmlns:p14="http://schemas.microsoft.com/office/powerpoint/2010/main" val="3503304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op bar w/photo half red">
    <p:bg>
      <p:bgPr>
        <a:solidFill>
          <a:srgbClr val="691D3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6" name="Rectangle 5">
            <a:extLst>
              <a:ext uri="{FF2B5EF4-FFF2-40B4-BE49-F238E27FC236}">
                <a16:creationId xmlns:a16="http://schemas.microsoft.com/office/drawing/2014/main" id="{BEADD02D-4E86-18B9-EC0D-5EFAF43C6BBB}"/>
              </a:ext>
            </a:extLst>
          </p:cNvPr>
          <p:cNvSpPr/>
          <p:nvPr/>
        </p:nvSpPr>
        <p:spPr>
          <a:xfrm>
            <a:off x="0" y="0"/>
            <a:ext cx="9144000" cy="2571750"/>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sp>
        <p:nvSpPr>
          <p:cNvPr id="5" name="Picture Placeholder 6">
            <a:extLst>
              <a:ext uri="{FF2B5EF4-FFF2-40B4-BE49-F238E27FC236}">
                <a16:creationId xmlns:a16="http://schemas.microsoft.com/office/drawing/2014/main" id="{96F27EC7-A1F5-878A-4E9C-42D9EE7F3BF5}"/>
              </a:ext>
            </a:extLst>
          </p:cNvPr>
          <p:cNvSpPr>
            <a:spLocks noGrp="1"/>
          </p:cNvSpPr>
          <p:nvPr>
            <p:ph type="pic" sz="quarter" idx="11"/>
          </p:nvPr>
        </p:nvSpPr>
        <p:spPr>
          <a:xfrm>
            <a:off x="-853" y="0"/>
            <a:ext cx="9144000" cy="2571750"/>
          </a:xfrm>
          <a:prstGeom prst="rect">
            <a:avLst/>
          </a:prstGeom>
          <a:noFill/>
          <a:ln>
            <a:noFill/>
          </a:ln>
        </p:spPr>
        <p:txBody>
          <a:bodyPr lIns="0" tIns="0" rIns="0" bIns="0" anchor="ctr" anchorCtr="1"/>
          <a:lstStyle>
            <a:lvl1pPr marL="0" indent="0">
              <a:buNone/>
              <a:defRPr>
                <a:solidFill>
                  <a:schemeClr val="tx2"/>
                </a:solidFill>
              </a:defRPr>
            </a:lvl1pPr>
          </a:lstStyle>
          <a:p>
            <a:r>
              <a:rPr lang="en-US"/>
              <a:t>Click icon to add picture</a:t>
            </a:r>
          </a:p>
        </p:txBody>
      </p:sp>
      <p:sp>
        <p:nvSpPr>
          <p:cNvPr id="2" name="Title 1"/>
          <p:cNvSpPr>
            <a:spLocks noGrp="1"/>
          </p:cNvSpPr>
          <p:nvPr>
            <p:ph type="title"/>
          </p:nvPr>
        </p:nvSpPr>
        <p:spPr>
          <a:xfrm>
            <a:off x="286177" y="3171826"/>
            <a:ext cx="3600450" cy="664797"/>
          </a:xfrm>
          <a:prstGeom prst="rect">
            <a:avLst/>
          </a:prstGeom>
        </p:spPr>
        <p:txBody>
          <a:bodyPr wrap="square" lIns="0" tIns="0" rIns="0" bIns="0" anchor="t" anchorCtr="0">
            <a:spAutoFit/>
          </a:bodyPr>
          <a:lstStyle>
            <a:lvl1pPr>
              <a:defRPr lang="en-US" sz="2400" dirty="0">
                <a:solidFill>
                  <a:schemeClr val="tx2"/>
                </a:solidFill>
              </a:defRPr>
            </a:lvl1pPr>
          </a:lstStyle>
          <a:p>
            <a:pPr marL="0" lvl="0"/>
            <a:r>
              <a:rPr lang="en-US"/>
              <a:t>Click to edit Master title style</a:t>
            </a:r>
          </a:p>
        </p:txBody>
      </p:sp>
      <p:sp>
        <p:nvSpPr>
          <p:cNvPr id="12" name="Content Placeholder 9">
            <a:extLst>
              <a:ext uri="{FF2B5EF4-FFF2-40B4-BE49-F238E27FC236}">
                <a16:creationId xmlns:a16="http://schemas.microsoft.com/office/drawing/2014/main" id="{7BBD618F-8A85-084C-32A4-1A29A50E8E93}"/>
              </a:ext>
            </a:extLst>
          </p:cNvPr>
          <p:cNvSpPr>
            <a:spLocks noGrp="1"/>
          </p:cNvSpPr>
          <p:nvPr>
            <p:ph sz="quarter" idx="14"/>
          </p:nvPr>
        </p:nvSpPr>
        <p:spPr>
          <a:xfrm>
            <a:off x="4572000" y="2871787"/>
            <a:ext cx="4286250" cy="1757363"/>
          </a:xfrm>
          <a:prstGeom prst="rect">
            <a:avLst/>
          </a:prstGeom>
        </p:spPr>
        <p:txBody>
          <a:bodyPr lIns="0" tIns="0" rIns="0" bIns="0"/>
          <a:lstStyle>
            <a:lvl1pPr marL="0" indent="0">
              <a:lnSpc>
                <a:spcPct val="100000"/>
              </a:lnSpc>
              <a:spcBef>
                <a:spcPts val="1350"/>
              </a:spcBef>
              <a:buClr>
                <a:srgbClr val="808080"/>
              </a:buClr>
              <a:buNone/>
              <a:defRPr sz="1350" b="0">
                <a:solidFill>
                  <a:schemeClr val="tx2"/>
                </a:solidFill>
              </a:defRPr>
            </a:lvl1pPr>
            <a:lvl2pPr marL="171446" indent="-171446">
              <a:lnSpc>
                <a:spcPct val="100000"/>
              </a:lnSpc>
              <a:spcBef>
                <a:spcPts val="900"/>
              </a:spcBef>
              <a:buClr>
                <a:schemeClr val="accent3"/>
              </a:buClr>
              <a:buFont typeface="Arial" panose="020B0604020202020204" pitchFamily="34" charset="0"/>
              <a:buChar char="•"/>
              <a:defRPr sz="1200" b="0">
                <a:solidFill>
                  <a:schemeClr val="tx2"/>
                </a:solidFill>
              </a:defRPr>
            </a:lvl2pPr>
            <a:lvl3pPr marL="514337" indent="-171446">
              <a:lnSpc>
                <a:spcPct val="100000"/>
              </a:lnSpc>
              <a:spcBef>
                <a:spcPts val="450"/>
              </a:spcBef>
              <a:buClr>
                <a:schemeClr val="accent3"/>
              </a:buClr>
              <a:buFont typeface="Arial" panose="020B0604020202020204" pitchFamily="34" charset="0"/>
              <a:buChar char="–"/>
              <a:defRPr sz="900" b="0">
                <a:solidFill>
                  <a:schemeClr val="tx2"/>
                </a:solidFill>
              </a:defRPr>
            </a:lvl3pPr>
            <a:lvl4pPr marL="1200120" indent="-171446">
              <a:buClr>
                <a:srgbClr val="808080"/>
              </a:buClr>
              <a:buFont typeface="Arial" panose="020B0604020202020204" pitchFamily="34" charset="0"/>
              <a:buChar char="–"/>
              <a:defRPr sz="1400">
                <a:solidFill>
                  <a:schemeClr val="bg2"/>
                </a:solidFill>
              </a:defRPr>
            </a:lvl4pPr>
            <a:lvl5pPr marL="1543012" indent="-171446">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3" name="Subtitle 2">
            <a:extLst>
              <a:ext uri="{FF2B5EF4-FFF2-40B4-BE49-F238E27FC236}">
                <a16:creationId xmlns:a16="http://schemas.microsoft.com/office/drawing/2014/main" id="{FDA5B365-007E-1E32-CA95-9AA4910AA44A}"/>
              </a:ext>
            </a:extLst>
          </p:cNvPr>
          <p:cNvSpPr>
            <a:spLocks noGrp="1"/>
          </p:cNvSpPr>
          <p:nvPr>
            <p:ph type="subTitle" idx="10"/>
          </p:nvPr>
        </p:nvSpPr>
        <p:spPr>
          <a:xfrm>
            <a:off x="285750" y="4200525"/>
            <a:ext cx="3600450" cy="428625"/>
          </a:xfrm>
          <a:prstGeom prst="rect">
            <a:avLst/>
          </a:prstGeom>
        </p:spPr>
        <p:txBody>
          <a:bodyPr wrap="square" lIns="0" tIns="0" rIns="0" bIns="0" anchor="t" anchorCtr="0">
            <a:noAutofit/>
          </a:bodyPr>
          <a:lstStyle>
            <a:lvl1pPr marL="0" indent="0" algn="l">
              <a:lnSpc>
                <a:spcPct val="100000"/>
              </a:lnSpc>
              <a:spcBef>
                <a:spcPts val="900"/>
              </a:spcBef>
              <a:buNone/>
              <a:defRPr sz="1350">
                <a:solidFill>
                  <a:schemeClr val="accent3"/>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7" name="Rectangle 6">
            <a:extLst>
              <a:ext uri="{FF2B5EF4-FFF2-40B4-BE49-F238E27FC236}">
                <a16:creationId xmlns:a16="http://schemas.microsoft.com/office/drawing/2014/main" id="{08033FDC-55EF-42E8-40A1-2BDB05C1834C}"/>
              </a:ext>
              <a:ext uri="{C183D7F6-B498-43B3-948B-1728B52AA6E4}">
                <adec:decorative xmlns:adec="http://schemas.microsoft.com/office/drawing/2017/decorative" val="1"/>
              </a:ext>
            </a:extLst>
          </p:cNvPr>
          <p:cNvSpPr>
            <a:spLocks noChangeAspect="1"/>
          </p:cNvSpPr>
          <p:nvPr/>
        </p:nvSpPr>
        <p:spPr>
          <a:xfrm>
            <a:off x="285750" y="2871788"/>
            <a:ext cx="342900" cy="85725"/>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accent6"/>
              </a:solidFill>
            </a:endParaRPr>
          </a:p>
        </p:txBody>
      </p:sp>
    </p:spTree>
    <p:extLst>
      <p:ext uri="{BB962C8B-B14F-4D97-AF65-F5344CB8AC3E}">
        <p14:creationId xmlns:p14="http://schemas.microsoft.com/office/powerpoint/2010/main" val="383580905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ivider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5" name="Title 1">
            <a:extLst>
              <a:ext uri="{FF2B5EF4-FFF2-40B4-BE49-F238E27FC236}">
                <a16:creationId xmlns:a16="http://schemas.microsoft.com/office/drawing/2014/main" id="{D7D3C83F-1685-4A4A-8993-74D3219027D6}"/>
              </a:ext>
            </a:extLst>
          </p:cNvPr>
          <p:cNvSpPr>
            <a:spLocks noGrp="1"/>
          </p:cNvSpPr>
          <p:nvPr>
            <p:ph type="title"/>
          </p:nvPr>
        </p:nvSpPr>
        <p:spPr>
          <a:xfrm>
            <a:off x="285750" y="3257550"/>
            <a:ext cx="6000750" cy="1121846"/>
          </a:xfrm>
          <a:prstGeom prst="rect">
            <a:avLst/>
          </a:prstGeom>
        </p:spPr>
        <p:txBody>
          <a:bodyPr wrap="square" lIns="0" tIns="0" rIns="0" bIns="0" anchor="b" anchorCtr="0">
            <a:spAutoFit/>
          </a:bodyPr>
          <a:lstStyle>
            <a:lvl1pPr>
              <a:defRPr lang="en-US" sz="4050" dirty="0">
                <a:solidFill>
                  <a:srgbClr val="DEDDFF"/>
                </a:solidFill>
              </a:defRPr>
            </a:lvl1pPr>
          </a:lstStyle>
          <a:p>
            <a:pPr lvl="0"/>
            <a:r>
              <a:rPr lang="en-US"/>
              <a:t>Click to edit Master title style</a:t>
            </a:r>
          </a:p>
        </p:txBody>
      </p:sp>
      <p:sp>
        <p:nvSpPr>
          <p:cNvPr id="134" name="Rectangle 133">
            <a:extLst>
              <a:ext uri="{FF2B5EF4-FFF2-40B4-BE49-F238E27FC236}">
                <a16:creationId xmlns:a16="http://schemas.microsoft.com/office/drawing/2014/main" id="{B5EEE0E6-B40B-48FE-B61F-E4FEF9010735}"/>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rgbClr val="8E5CE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135" name="Text Placeholder 2">
            <a:extLst>
              <a:ext uri="{FF2B5EF4-FFF2-40B4-BE49-F238E27FC236}">
                <a16:creationId xmlns:a16="http://schemas.microsoft.com/office/drawing/2014/main" id="{F57C5113-2576-4463-9E20-05EC188AF684}"/>
              </a:ext>
            </a:extLst>
          </p:cNvPr>
          <p:cNvSpPr>
            <a:spLocks noGrp="1"/>
          </p:cNvSpPr>
          <p:nvPr>
            <p:ph type="body" sz="quarter" idx="11"/>
          </p:nvPr>
        </p:nvSpPr>
        <p:spPr>
          <a:xfrm>
            <a:off x="800100" y="262109"/>
            <a:ext cx="5486401" cy="161583"/>
          </a:xfrm>
          <a:prstGeom prst="rect">
            <a:avLst/>
          </a:prstGeom>
        </p:spPr>
        <p:txBody>
          <a:bodyPr lIns="0" tIns="0" rIns="0" bIns="0">
            <a:spAutoFit/>
          </a:bodyPr>
          <a:lstStyle>
            <a:lvl1pPr marL="0" indent="0">
              <a:lnSpc>
                <a:spcPct val="100000"/>
              </a:lnSpc>
              <a:buNone/>
              <a:defRPr sz="1050" cap="all" spc="225" baseline="0">
                <a:solidFill>
                  <a:schemeClr val="tx2"/>
                </a:solidFill>
              </a:defRPr>
            </a:lvl1pPr>
            <a:lvl2pPr marL="342892" indent="0">
              <a:buNone/>
              <a:defRPr/>
            </a:lvl2pPr>
            <a:lvl3pPr marL="685783" indent="0">
              <a:buNone/>
              <a:defRPr/>
            </a:lvl3pPr>
            <a:lvl4pPr marL="1028675" indent="0">
              <a:buNone/>
              <a:defRPr/>
            </a:lvl4pPr>
            <a:lvl5pPr marL="1371566" indent="0">
              <a:buNone/>
              <a:defRPr/>
            </a:lvl5pPr>
          </a:lstStyle>
          <a:p>
            <a:pPr lvl="0"/>
            <a:r>
              <a:rPr lang="en-US"/>
              <a:t>Click to edit Master text styles</a:t>
            </a:r>
          </a:p>
        </p:txBody>
      </p:sp>
    </p:spTree>
    <p:extLst>
      <p:ext uri="{BB962C8B-B14F-4D97-AF65-F5344CB8AC3E}">
        <p14:creationId xmlns:p14="http://schemas.microsoft.com/office/powerpoint/2010/main" val="96416624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Divider purpl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a:effectLst>
            <a:glow rad="127000">
              <a:srgbClr val="612CB0"/>
            </a:glow>
          </a:effectLst>
        </p:spPr>
      </p:pic>
      <p:sp>
        <p:nvSpPr>
          <p:cNvPr id="5" name="Title 1">
            <a:extLst>
              <a:ext uri="{FF2B5EF4-FFF2-40B4-BE49-F238E27FC236}">
                <a16:creationId xmlns:a16="http://schemas.microsoft.com/office/drawing/2014/main" id="{D7D3C83F-1685-4A4A-8993-74D3219027D6}"/>
              </a:ext>
            </a:extLst>
          </p:cNvPr>
          <p:cNvSpPr>
            <a:spLocks noGrp="1"/>
          </p:cNvSpPr>
          <p:nvPr>
            <p:ph type="title"/>
          </p:nvPr>
        </p:nvSpPr>
        <p:spPr>
          <a:xfrm>
            <a:off x="285750" y="3257550"/>
            <a:ext cx="4286250" cy="1121846"/>
          </a:xfrm>
          <a:prstGeom prst="rect">
            <a:avLst/>
          </a:prstGeom>
        </p:spPr>
        <p:txBody>
          <a:bodyPr wrap="square" lIns="0" tIns="0" rIns="0" bIns="0" anchor="b" anchorCtr="0">
            <a:spAutoFit/>
          </a:bodyPr>
          <a:lstStyle>
            <a:lvl1pPr>
              <a:defRPr lang="en-US" sz="4050" dirty="0">
                <a:solidFill>
                  <a:srgbClr val="DEDDFF"/>
                </a:solidFill>
              </a:defRPr>
            </a:lvl1pPr>
          </a:lstStyle>
          <a:p>
            <a:pPr lvl="0"/>
            <a:r>
              <a:rPr lang="en-US"/>
              <a:t>Click to edit Master title style</a:t>
            </a:r>
          </a:p>
        </p:txBody>
      </p:sp>
      <p:sp>
        <p:nvSpPr>
          <p:cNvPr id="134" name="Rectangle 133">
            <a:extLst>
              <a:ext uri="{FF2B5EF4-FFF2-40B4-BE49-F238E27FC236}">
                <a16:creationId xmlns:a16="http://schemas.microsoft.com/office/drawing/2014/main" id="{B5EEE0E6-B40B-48FE-B61F-E4FEF9010735}"/>
              </a:ext>
              <a:ext uri="{C183D7F6-B498-43B3-948B-1728B52AA6E4}">
                <adec:decorative xmlns:adec="http://schemas.microsoft.com/office/drawing/2017/decorative" val="1"/>
              </a:ext>
            </a:extLst>
          </p:cNvPr>
          <p:cNvSpPr>
            <a:spLocks noChangeAspect="1"/>
          </p:cNvSpPr>
          <p:nvPr/>
        </p:nvSpPr>
        <p:spPr>
          <a:xfrm>
            <a:off x="285750" y="300038"/>
            <a:ext cx="303712" cy="85725"/>
          </a:xfrm>
          <a:prstGeom prst="rect">
            <a:avLst/>
          </a:prstGeom>
          <a:solidFill>
            <a:srgbClr val="8E5CE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135" name="Text Placeholder 2">
            <a:extLst>
              <a:ext uri="{FF2B5EF4-FFF2-40B4-BE49-F238E27FC236}">
                <a16:creationId xmlns:a16="http://schemas.microsoft.com/office/drawing/2014/main" id="{F57C5113-2576-4463-9E20-05EC188AF684}"/>
              </a:ext>
            </a:extLst>
          </p:cNvPr>
          <p:cNvSpPr>
            <a:spLocks noGrp="1"/>
          </p:cNvSpPr>
          <p:nvPr>
            <p:ph type="body" sz="quarter" idx="11"/>
          </p:nvPr>
        </p:nvSpPr>
        <p:spPr>
          <a:xfrm>
            <a:off x="800100" y="262109"/>
            <a:ext cx="3729038" cy="161583"/>
          </a:xfrm>
          <a:prstGeom prst="rect">
            <a:avLst/>
          </a:prstGeom>
        </p:spPr>
        <p:txBody>
          <a:bodyPr wrap="square" lIns="0" tIns="0" rIns="0" bIns="0">
            <a:spAutoFit/>
          </a:bodyPr>
          <a:lstStyle>
            <a:lvl1pPr marL="0" indent="0">
              <a:lnSpc>
                <a:spcPct val="100000"/>
              </a:lnSpc>
              <a:buNone/>
              <a:defRPr sz="1050" cap="all" spc="225" baseline="0">
                <a:solidFill>
                  <a:schemeClr val="tx2"/>
                </a:solidFill>
              </a:defRPr>
            </a:lvl1pPr>
            <a:lvl2pPr marL="342892" indent="0">
              <a:buNone/>
              <a:defRPr/>
            </a:lvl2pPr>
            <a:lvl3pPr marL="685783" indent="0">
              <a:buNone/>
              <a:defRPr/>
            </a:lvl3pPr>
            <a:lvl4pPr marL="1028675" indent="0">
              <a:buNone/>
              <a:defRPr/>
            </a:lvl4pPr>
            <a:lvl5pPr marL="1371566" indent="0">
              <a:buNone/>
              <a:defRPr/>
            </a:lvl5pPr>
          </a:lstStyle>
          <a:p>
            <a:pPr lvl="0"/>
            <a:r>
              <a:rPr lang="en-US"/>
              <a:t>Click to edit Master text styles</a:t>
            </a:r>
          </a:p>
        </p:txBody>
      </p:sp>
    </p:spTree>
    <p:extLst>
      <p:ext uri="{BB962C8B-B14F-4D97-AF65-F5344CB8AC3E}">
        <p14:creationId xmlns:p14="http://schemas.microsoft.com/office/powerpoint/2010/main" val="230581201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ide bar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8658" y="600076"/>
            <a:ext cx="1711592" cy="997196"/>
          </a:xfrm>
          <a:prstGeom prst="rect">
            <a:avLst/>
          </a:prstGeom>
        </p:spPr>
        <p:txBody>
          <a:bodyPr wrap="square" lIns="0" tIns="0" rIns="0" bIns="0">
            <a:spAutoFit/>
          </a:bodyPr>
          <a:lstStyle>
            <a:lvl1pPr>
              <a:defRPr sz="2400">
                <a:solidFill>
                  <a:srgbClr val="DEDDFF"/>
                </a:solidFill>
                <a:latin typeface="+mj-lt"/>
              </a:defRPr>
            </a:lvl1pPr>
          </a:lstStyle>
          <a:p>
            <a:r>
              <a:rPr lang="en-US"/>
              <a:t>Click to edit Master title style</a:t>
            </a:r>
          </a:p>
        </p:txBody>
      </p:sp>
      <p:sp>
        <p:nvSpPr>
          <p:cNvPr id="3" name="Content Placeholder 2"/>
          <p:cNvSpPr>
            <a:spLocks noGrp="1"/>
          </p:cNvSpPr>
          <p:nvPr>
            <p:ph idx="1"/>
          </p:nvPr>
        </p:nvSpPr>
        <p:spPr>
          <a:xfrm>
            <a:off x="2600325" y="300038"/>
            <a:ext cx="6257925" cy="4371975"/>
          </a:xfrm>
          <a:prstGeom prst="rect">
            <a:avLst/>
          </a:prstGeom>
        </p:spPr>
        <p:txBody>
          <a:bodyPr lIns="0" tIns="0" rIns="0" bIns="0" anchor="ctr" anchorCtr="0"/>
          <a:lstStyle>
            <a:lvl1pPr marL="171446" indent="-171446">
              <a:lnSpc>
                <a:spcPct val="100000"/>
              </a:lnSpc>
              <a:spcBef>
                <a:spcPts val="9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37" indent="-171446">
              <a:lnSpc>
                <a:spcPct val="100000"/>
              </a:lnSpc>
              <a:spcBef>
                <a:spcPts val="450"/>
              </a:spcBef>
              <a:buClr>
                <a:srgbClr val="808080"/>
              </a:buClr>
              <a:buFont typeface="Arial" panose="020B0604020202020204" pitchFamily="34" charset="0"/>
              <a:buChar char="–"/>
              <a:defRPr sz="1350">
                <a:solidFill>
                  <a:schemeClr val="bg2"/>
                </a:solidFill>
                <a:latin typeface="Arial" panose="020B0604020202020204" pitchFamily="34" charset="0"/>
              </a:defRPr>
            </a:lvl2pPr>
            <a:lvl3pPr marL="800080" indent="-114297">
              <a:lnSpc>
                <a:spcPct val="100000"/>
              </a:lnSpc>
              <a:spcBef>
                <a:spcPts val="450"/>
              </a:spcBef>
              <a:buClr>
                <a:srgbClr val="808080"/>
              </a:buClr>
              <a:buFont typeface="Arial" panose="020B0604020202020204" pitchFamily="34" charset="0"/>
              <a:buChar char="▪"/>
              <a:defRPr sz="1050">
                <a:solidFill>
                  <a:schemeClr val="bg2"/>
                </a:solidFill>
                <a:latin typeface="Arial" panose="020B0604020202020204" pitchFamily="34" charset="0"/>
              </a:defRPr>
            </a:lvl3pPr>
            <a:lvl4pPr marL="1200120" indent="-171446">
              <a:lnSpc>
                <a:spcPct val="100000"/>
              </a:lnSpc>
              <a:spcBef>
                <a:spcPts val="300"/>
              </a:spcBef>
              <a:buClr>
                <a:schemeClr val="bg1">
                  <a:lumMod val="60000"/>
                  <a:lumOff val="40000"/>
                </a:schemeClr>
              </a:buClr>
              <a:buFont typeface="Arial" panose="020B0604020202020204" pitchFamily="34" charset="0"/>
              <a:buChar char="•"/>
              <a:defRPr sz="900"/>
            </a:lvl4pPr>
            <a:lvl5pPr marL="1543012" indent="-171446">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F7E372F5-2EC7-4733-8384-2D4149AFD478}"/>
              </a:ext>
            </a:extLst>
          </p:cNvPr>
          <p:cNvSpPr>
            <a:spLocks noChangeAspect="1"/>
          </p:cNvSpPr>
          <p:nvPr/>
        </p:nvSpPr>
        <p:spPr>
          <a:xfrm>
            <a:off x="293792" y="300038"/>
            <a:ext cx="342900" cy="85725"/>
          </a:xfrm>
          <a:prstGeom prst="rect">
            <a:avLst/>
          </a:prstGeom>
          <a:solidFill>
            <a:srgbClr val="AA96F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6" name="Subtitle 2">
            <a:extLst>
              <a:ext uri="{FF2B5EF4-FFF2-40B4-BE49-F238E27FC236}">
                <a16:creationId xmlns:a16="http://schemas.microsoft.com/office/drawing/2014/main" id="{DD84B0B8-7C41-4C04-9E5E-65F066217219}"/>
              </a:ext>
            </a:extLst>
          </p:cNvPr>
          <p:cNvSpPr>
            <a:spLocks noGrp="1"/>
          </p:cNvSpPr>
          <p:nvPr>
            <p:ph type="subTitle" idx="10"/>
          </p:nvPr>
        </p:nvSpPr>
        <p:spPr>
          <a:xfrm>
            <a:off x="289171" y="1885950"/>
            <a:ext cx="1711205" cy="2786063"/>
          </a:xfrm>
          <a:prstGeom prst="rect">
            <a:avLst/>
          </a:prstGeom>
        </p:spPr>
        <p:txBody>
          <a:bodyPr wrap="square" lIns="0" tIns="0" rIns="0" bIns="0">
            <a:noAutofit/>
          </a:bodyPr>
          <a:lstStyle>
            <a:lvl1pPr marL="0" indent="0" algn="l">
              <a:lnSpc>
                <a:spcPct val="100000"/>
              </a:lnSpc>
              <a:spcBef>
                <a:spcPts val="900"/>
              </a:spcBef>
              <a:buNone/>
              <a:defRPr sz="1200">
                <a:solidFill>
                  <a:srgbClr val="BEAFFF"/>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285641992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ide bar purple w/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8658" y="600076"/>
            <a:ext cx="1711592" cy="997196"/>
          </a:xfrm>
          <a:prstGeom prst="rect">
            <a:avLst/>
          </a:prstGeom>
        </p:spPr>
        <p:txBody>
          <a:bodyPr wrap="square" lIns="0" tIns="0" rIns="0" bIns="0">
            <a:spAutoFit/>
          </a:bodyPr>
          <a:lstStyle>
            <a:lvl1pPr>
              <a:defRPr sz="2400">
                <a:solidFill>
                  <a:srgbClr val="DEDDFF"/>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F7E372F5-2EC7-4733-8384-2D4149AFD478}"/>
              </a:ext>
            </a:extLst>
          </p:cNvPr>
          <p:cNvSpPr>
            <a:spLocks noChangeAspect="1"/>
          </p:cNvSpPr>
          <p:nvPr/>
        </p:nvSpPr>
        <p:spPr>
          <a:xfrm>
            <a:off x="293792" y="300038"/>
            <a:ext cx="342900" cy="85725"/>
          </a:xfrm>
          <a:prstGeom prst="rect">
            <a:avLst/>
          </a:prstGeom>
          <a:solidFill>
            <a:srgbClr val="AA96F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6" name="Subtitle 2">
            <a:extLst>
              <a:ext uri="{FF2B5EF4-FFF2-40B4-BE49-F238E27FC236}">
                <a16:creationId xmlns:a16="http://schemas.microsoft.com/office/drawing/2014/main" id="{DD84B0B8-7C41-4C04-9E5E-65F066217219}"/>
              </a:ext>
            </a:extLst>
          </p:cNvPr>
          <p:cNvSpPr>
            <a:spLocks noGrp="1"/>
          </p:cNvSpPr>
          <p:nvPr>
            <p:ph type="subTitle" idx="10"/>
          </p:nvPr>
        </p:nvSpPr>
        <p:spPr>
          <a:xfrm>
            <a:off x="289171" y="1885950"/>
            <a:ext cx="1711205" cy="2786063"/>
          </a:xfrm>
          <a:prstGeom prst="rect">
            <a:avLst/>
          </a:prstGeom>
        </p:spPr>
        <p:txBody>
          <a:bodyPr wrap="square" lIns="0" tIns="0" rIns="0" bIns="0">
            <a:noAutofit/>
          </a:bodyPr>
          <a:lstStyle>
            <a:lvl1pPr marL="0" indent="0" algn="l">
              <a:lnSpc>
                <a:spcPct val="100000"/>
              </a:lnSpc>
              <a:spcBef>
                <a:spcPts val="900"/>
              </a:spcBef>
              <a:buNone/>
              <a:defRPr sz="1200">
                <a:solidFill>
                  <a:srgbClr val="BEAFFF"/>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5" name="Picture Placeholder 6">
            <a:extLst>
              <a:ext uri="{FF2B5EF4-FFF2-40B4-BE49-F238E27FC236}">
                <a16:creationId xmlns:a16="http://schemas.microsoft.com/office/drawing/2014/main" id="{8E2FDEF9-3FD6-AC6B-BD4C-4D538691DE6E}"/>
              </a:ext>
            </a:extLst>
          </p:cNvPr>
          <p:cNvSpPr>
            <a:spLocks noGrp="1"/>
          </p:cNvSpPr>
          <p:nvPr>
            <p:ph type="pic" sz="quarter" idx="11"/>
          </p:nvPr>
        </p:nvSpPr>
        <p:spPr>
          <a:xfrm>
            <a:off x="2257425" y="0"/>
            <a:ext cx="6886575" cy="5143500"/>
          </a:xfrm>
          <a:prstGeom prst="rect">
            <a:avLst/>
          </a:prstGeom>
          <a:noFill/>
          <a:ln>
            <a:noFill/>
          </a:ln>
        </p:spPr>
        <p:txBody>
          <a:bodyPr lIns="0" tIns="0" rIns="0" bIns="0" anchor="ctr" anchorCtr="1"/>
          <a:lstStyle>
            <a:lvl1pPr marL="0" indent="0">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244879163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D95DA-6F2D-4DB9-A4B6-50D3D1C65809}"/>
              </a:ext>
            </a:extLst>
          </p:cNvPr>
          <p:cNvSpPr>
            <a:spLocks noGrp="1"/>
          </p:cNvSpPr>
          <p:nvPr>
            <p:ph type="title"/>
          </p:nvPr>
        </p:nvSpPr>
        <p:spPr>
          <a:xfrm>
            <a:off x="284069" y="3817750"/>
            <a:ext cx="7286625" cy="560923"/>
          </a:xfrm>
          <a:prstGeom prst="rect">
            <a:avLst/>
          </a:prstGeom>
        </p:spPr>
        <p:txBody>
          <a:bodyPr wrap="square" lIns="0" tIns="0" rIns="0" bIns="0" anchor="b" anchorCtr="0">
            <a:spAutoFit/>
          </a:bodyPr>
          <a:lstStyle>
            <a:lvl1pPr>
              <a:lnSpc>
                <a:spcPct val="90000"/>
              </a:lnSpc>
              <a:defRPr sz="4050">
                <a:solidFill>
                  <a:srgbClr val="E5F8FF"/>
                </a:solidFill>
                <a:latin typeface="Arial Nova Light" panose="020B030402020202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5C487A85-65B5-4371-833A-AD6EFF69F5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5" name="Text Placeholder 4">
            <a:extLst>
              <a:ext uri="{FF2B5EF4-FFF2-40B4-BE49-F238E27FC236}">
                <a16:creationId xmlns:a16="http://schemas.microsoft.com/office/drawing/2014/main" id="{31E00A8F-8F29-4705-8469-E9075A8C1BA9}"/>
              </a:ext>
            </a:extLst>
          </p:cNvPr>
          <p:cNvSpPr>
            <a:spLocks noGrp="1"/>
          </p:cNvSpPr>
          <p:nvPr>
            <p:ph type="body" sz="quarter" idx="10"/>
          </p:nvPr>
        </p:nvSpPr>
        <p:spPr>
          <a:xfrm>
            <a:off x="6257925" y="685800"/>
            <a:ext cx="2600325" cy="1885950"/>
          </a:xfrm>
          <a:prstGeom prst="rect">
            <a:avLst/>
          </a:prstGeom>
        </p:spPr>
        <p:txBody>
          <a:bodyPr lIns="0" tIns="0" rIns="0" bIns="0"/>
          <a:lstStyle>
            <a:lvl1pPr>
              <a:lnSpc>
                <a:spcPct val="100000"/>
              </a:lnSpc>
              <a:spcBef>
                <a:spcPts val="900"/>
              </a:spcBef>
              <a:buClr>
                <a:schemeClr val="bg1"/>
              </a:buClr>
              <a:defRPr sz="1500">
                <a:solidFill>
                  <a:schemeClr val="tx2"/>
                </a:solidFill>
              </a:defRPr>
            </a:lvl1pPr>
            <a:lvl2pPr marL="556022" indent="-213122">
              <a:lnSpc>
                <a:spcPct val="100000"/>
              </a:lnSpc>
              <a:spcBef>
                <a:spcPts val="450"/>
              </a:spcBef>
              <a:buClr>
                <a:schemeClr val="bg1"/>
              </a:buClr>
              <a:buFont typeface="Arial" panose="020B0604020202020204" pitchFamily="34" charset="0"/>
              <a:buChar char="–"/>
              <a:defRPr sz="1350">
                <a:solidFill>
                  <a:schemeClr val="tx2"/>
                </a:solidFill>
              </a:defRPr>
            </a:lvl2pPr>
            <a:lvl3pPr marL="857228" indent="-171446">
              <a:lnSpc>
                <a:spcPct val="100000"/>
              </a:lnSpc>
              <a:spcBef>
                <a:spcPts val="450"/>
              </a:spcBef>
              <a:buClr>
                <a:schemeClr val="bg1"/>
              </a:buClr>
              <a:buFont typeface="Wingdings" panose="05000000000000000000" pitchFamily="2" charset="2"/>
              <a:buChar char="§"/>
              <a:defRPr sz="1200">
                <a:solidFill>
                  <a:schemeClr val="tx2"/>
                </a:solidFill>
              </a:defRPr>
            </a:lvl3pPr>
            <a:lvl4pPr>
              <a:defRPr sz="1200">
                <a:solidFill>
                  <a:schemeClr val="tx2"/>
                </a:solidFill>
              </a:defRPr>
            </a:lvl4pPr>
            <a:lvl5pPr>
              <a:defRPr sz="1200">
                <a:solidFill>
                  <a:schemeClr val="tx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0721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op bar purple">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1D998F-1CEA-4933-A37B-06244CD6DC67}"/>
              </a:ext>
            </a:extLst>
          </p:cNvPr>
          <p:cNvSpPr/>
          <p:nvPr/>
        </p:nvSpPr>
        <p:spPr>
          <a:xfrm>
            <a:off x="0" y="0"/>
            <a:ext cx="9144000" cy="2571750"/>
          </a:xfrm>
          <a:prstGeom prst="rect">
            <a:avLst/>
          </a:prstGeom>
          <a:solidFill>
            <a:srgbClr val="2A145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a:solidFill>
                <a:schemeClr val="bg2"/>
              </a:solidFill>
            </a:endParaRPr>
          </a:p>
        </p:txBody>
      </p:sp>
      <p:sp>
        <p:nvSpPr>
          <p:cNvPr id="2" name="Title 1"/>
          <p:cNvSpPr>
            <a:spLocks noGrp="1"/>
          </p:cNvSpPr>
          <p:nvPr>
            <p:ph type="title"/>
          </p:nvPr>
        </p:nvSpPr>
        <p:spPr>
          <a:xfrm>
            <a:off x="285750" y="600075"/>
            <a:ext cx="3000375" cy="664798"/>
          </a:xfrm>
          <a:prstGeom prst="rect">
            <a:avLst/>
          </a:prstGeom>
        </p:spPr>
        <p:txBody>
          <a:bodyPr wrap="square" lIns="0" tIns="0" rIns="0" bIns="0">
            <a:spAutoFit/>
          </a:bodyPr>
          <a:lstStyle>
            <a:lvl1pPr>
              <a:defRPr sz="2400">
                <a:solidFill>
                  <a:schemeClr val="tx2"/>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F7E372F5-2EC7-4733-8384-2D4149AFD478}"/>
              </a:ext>
            </a:extLst>
          </p:cNvPr>
          <p:cNvSpPr>
            <a:spLocks noChangeAspect="1"/>
          </p:cNvSpPr>
          <p:nvPr/>
        </p:nvSpPr>
        <p:spPr>
          <a:xfrm>
            <a:off x="285750" y="300038"/>
            <a:ext cx="342900" cy="85725"/>
          </a:xfrm>
          <a:prstGeom prst="rect">
            <a:avLst/>
          </a:prstGeom>
          <a:solidFill>
            <a:srgbClr val="8E5CE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12" name="Content Placeholder 11">
            <a:extLst>
              <a:ext uri="{FF2B5EF4-FFF2-40B4-BE49-F238E27FC236}">
                <a16:creationId xmlns:a16="http://schemas.microsoft.com/office/drawing/2014/main" id="{2F25C9EF-E3D6-4E9D-83B4-E16E0BAD9154}"/>
              </a:ext>
            </a:extLst>
          </p:cNvPr>
          <p:cNvSpPr>
            <a:spLocks noGrp="1" noChangeAspect="1"/>
          </p:cNvSpPr>
          <p:nvPr>
            <p:ph sz="quarter" idx="11"/>
          </p:nvPr>
        </p:nvSpPr>
        <p:spPr>
          <a:xfrm>
            <a:off x="3328988" y="1671638"/>
            <a:ext cx="2486025" cy="2486025"/>
          </a:xfrm>
          <a:prstGeom prst="rect">
            <a:avLst/>
          </a:prstGeom>
          <a:solidFill>
            <a:srgbClr val="DEDDFF"/>
          </a:solidFill>
        </p:spPr>
        <p:txBody>
          <a:bodyPr tIns="91440" bIns="91440" anchor="ctr" anchorCtr="0"/>
          <a:lstStyle>
            <a:lvl1pPr marL="0" indent="0" algn="ctr">
              <a:buNone/>
              <a:defRPr sz="1350">
                <a:solidFill>
                  <a:schemeClr val="bg2"/>
                </a:solidFill>
              </a:defRPr>
            </a:lvl1pPr>
            <a:lvl2pPr>
              <a:defRPr sz="1200">
                <a:solidFill>
                  <a:schemeClr val="bg2"/>
                </a:solidFill>
              </a:defRPr>
            </a:lvl2pPr>
            <a:lvl3pPr>
              <a:defRPr sz="1050">
                <a:solidFill>
                  <a:schemeClr val="bg2"/>
                </a:solidFill>
              </a:defRPr>
            </a:lvl3pPr>
            <a:lvl4pPr>
              <a:defRPr sz="900">
                <a:solidFill>
                  <a:schemeClr val="bg2"/>
                </a:solidFill>
              </a:defRPr>
            </a:lvl4pPr>
            <a:lvl5pPr>
              <a:defRPr sz="900">
                <a:solidFill>
                  <a:schemeClr val="bg2"/>
                </a:solidFill>
              </a:defRPr>
            </a:lvl5pPr>
          </a:lstStyle>
          <a:p>
            <a:pPr lvl="0"/>
            <a:r>
              <a:rPr lang="en-US"/>
              <a:t>Click to edit Master text styles</a:t>
            </a:r>
          </a:p>
        </p:txBody>
      </p:sp>
      <p:sp>
        <p:nvSpPr>
          <p:cNvPr id="13" name="Content Placeholder 11">
            <a:extLst>
              <a:ext uri="{FF2B5EF4-FFF2-40B4-BE49-F238E27FC236}">
                <a16:creationId xmlns:a16="http://schemas.microsoft.com/office/drawing/2014/main" id="{CC9ADC35-0177-4D0A-A2B4-6BE8CB97A65E}"/>
              </a:ext>
            </a:extLst>
          </p:cNvPr>
          <p:cNvSpPr>
            <a:spLocks noGrp="1" noChangeAspect="1"/>
          </p:cNvSpPr>
          <p:nvPr>
            <p:ph sz="quarter" idx="12"/>
          </p:nvPr>
        </p:nvSpPr>
        <p:spPr>
          <a:xfrm>
            <a:off x="414338" y="1671638"/>
            <a:ext cx="2486025" cy="2486025"/>
          </a:xfrm>
          <a:prstGeom prst="rect">
            <a:avLst/>
          </a:prstGeom>
          <a:solidFill>
            <a:srgbClr val="DEDDFF"/>
          </a:solidFill>
        </p:spPr>
        <p:txBody>
          <a:bodyPr tIns="91440" bIns="91440" anchor="ctr" anchorCtr="0"/>
          <a:lstStyle>
            <a:lvl1pPr marL="0" indent="0" algn="ctr">
              <a:buNone/>
              <a:defRPr sz="1350">
                <a:solidFill>
                  <a:schemeClr val="bg2"/>
                </a:solidFill>
              </a:defRPr>
            </a:lvl1pPr>
            <a:lvl2pPr>
              <a:defRPr sz="1200">
                <a:solidFill>
                  <a:schemeClr val="bg2"/>
                </a:solidFill>
              </a:defRPr>
            </a:lvl2pPr>
            <a:lvl3pPr>
              <a:defRPr sz="1050">
                <a:solidFill>
                  <a:schemeClr val="bg2"/>
                </a:solidFill>
              </a:defRPr>
            </a:lvl3pPr>
            <a:lvl4pPr>
              <a:defRPr sz="900">
                <a:solidFill>
                  <a:schemeClr val="bg2"/>
                </a:solidFill>
              </a:defRPr>
            </a:lvl4pPr>
            <a:lvl5pPr>
              <a:defRPr sz="900">
                <a:solidFill>
                  <a:schemeClr val="bg2"/>
                </a:solidFill>
              </a:defRPr>
            </a:lvl5pPr>
          </a:lstStyle>
          <a:p>
            <a:pPr lvl="0"/>
            <a:r>
              <a:rPr lang="en-US"/>
              <a:t>Click to edit Master text styles</a:t>
            </a:r>
          </a:p>
        </p:txBody>
      </p:sp>
      <p:sp>
        <p:nvSpPr>
          <p:cNvPr id="14" name="Content Placeholder 11">
            <a:extLst>
              <a:ext uri="{FF2B5EF4-FFF2-40B4-BE49-F238E27FC236}">
                <a16:creationId xmlns:a16="http://schemas.microsoft.com/office/drawing/2014/main" id="{887CCC8C-1CBB-4FA5-AC41-F8CE31E2C100}"/>
              </a:ext>
            </a:extLst>
          </p:cNvPr>
          <p:cNvSpPr>
            <a:spLocks noGrp="1" noChangeAspect="1"/>
          </p:cNvSpPr>
          <p:nvPr>
            <p:ph sz="quarter" idx="13"/>
          </p:nvPr>
        </p:nvSpPr>
        <p:spPr>
          <a:xfrm>
            <a:off x="6243638" y="1671638"/>
            <a:ext cx="2486025" cy="2486025"/>
          </a:xfrm>
          <a:prstGeom prst="rect">
            <a:avLst/>
          </a:prstGeom>
          <a:solidFill>
            <a:srgbClr val="DEDDFF"/>
          </a:solidFill>
        </p:spPr>
        <p:txBody>
          <a:bodyPr tIns="91440" bIns="91440" anchor="ctr" anchorCtr="0"/>
          <a:lstStyle>
            <a:lvl1pPr marL="0" indent="0" algn="ctr">
              <a:buNone/>
              <a:defRPr sz="1350">
                <a:solidFill>
                  <a:schemeClr val="bg2"/>
                </a:solidFill>
              </a:defRPr>
            </a:lvl1pPr>
            <a:lvl2pPr>
              <a:defRPr sz="1200">
                <a:solidFill>
                  <a:schemeClr val="bg2"/>
                </a:solidFill>
              </a:defRPr>
            </a:lvl2pPr>
            <a:lvl3pPr>
              <a:defRPr sz="1050">
                <a:solidFill>
                  <a:schemeClr val="bg2"/>
                </a:solidFill>
              </a:defRPr>
            </a:lvl3pPr>
            <a:lvl4pPr>
              <a:defRPr sz="900">
                <a:solidFill>
                  <a:schemeClr val="bg2"/>
                </a:solidFill>
              </a:defRPr>
            </a:lvl4pPr>
            <a:lvl5pPr>
              <a:defRPr sz="900">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3333335360"/>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tatement purple">
    <p:bg>
      <p:bgPr>
        <a:solidFill>
          <a:srgbClr val="612CB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D95DA-6F2D-4DB9-A4B6-50D3D1C65809}"/>
              </a:ext>
            </a:extLst>
          </p:cNvPr>
          <p:cNvSpPr>
            <a:spLocks noGrp="1"/>
          </p:cNvSpPr>
          <p:nvPr>
            <p:ph type="title"/>
          </p:nvPr>
        </p:nvSpPr>
        <p:spPr>
          <a:xfrm>
            <a:off x="284909" y="2578728"/>
            <a:ext cx="6900863" cy="2007560"/>
          </a:xfrm>
          <a:prstGeom prst="rect">
            <a:avLst/>
          </a:prstGeom>
        </p:spPr>
        <p:txBody>
          <a:bodyPr wrap="square" lIns="0" tIns="0" rIns="0" bIns="0" anchor="t" anchorCtr="0">
            <a:noAutofit/>
          </a:bodyPr>
          <a:lstStyle>
            <a:lvl1pPr>
              <a:lnSpc>
                <a:spcPct val="90000"/>
              </a:lnSpc>
              <a:defRPr sz="4050">
                <a:solidFill>
                  <a:schemeClr val="tx2"/>
                </a:solidFill>
              </a:defRPr>
            </a:lvl1pPr>
          </a:lstStyle>
          <a:p>
            <a:r>
              <a:rPr lang="en-US"/>
              <a:t>Click to edit Master title style</a:t>
            </a:r>
          </a:p>
        </p:txBody>
      </p:sp>
      <p:pic>
        <p:nvPicPr>
          <p:cNvPr id="3" name="Picture 2">
            <a:extLst>
              <a:ext uri="{FF2B5EF4-FFF2-40B4-BE49-F238E27FC236}">
                <a16:creationId xmlns:a16="http://schemas.microsoft.com/office/drawing/2014/main" id="{5C487A85-65B5-4371-833A-AD6EFF69F5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10" name="Rectangle 9">
            <a:extLst>
              <a:ext uri="{FF2B5EF4-FFF2-40B4-BE49-F238E27FC236}">
                <a16:creationId xmlns:a16="http://schemas.microsoft.com/office/drawing/2014/main" id="{06CBAE8D-A442-4706-952E-6CCFA561BE14}"/>
              </a:ext>
              <a:ext uri="{C183D7F6-B498-43B3-948B-1728B52AA6E4}">
                <adec:decorative xmlns:adec="http://schemas.microsoft.com/office/drawing/2017/decorative" val="1"/>
              </a:ext>
            </a:extLst>
          </p:cNvPr>
          <p:cNvSpPr>
            <a:spLocks noChangeAspect="1"/>
          </p:cNvSpPr>
          <p:nvPr/>
        </p:nvSpPr>
        <p:spPr>
          <a:xfrm>
            <a:off x="284909" y="2185988"/>
            <a:ext cx="342900" cy="85725"/>
          </a:xfrm>
          <a:prstGeom prst="rect">
            <a:avLst/>
          </a:prstGeom>
          <a:solidFill>
            <a:srgbClr val="BEA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Tree>
    <p:extLst>
      <p:ext uri="{BB962C8B-B14F-4D97-AF65-F5344CB8AC3E}">
        <p14:creationId xmlns:p14="http://schemas.microsoft.com/office/powerpoint/2010/main" val="2538073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op bar w/photo half purple">
    <p:bg>
      <p:bgPr>
        <a:solidFill>
          <a:srgbClr val="2A145A"/>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6" name="Rectangle 5">
            <a:extLst>
              <a:ext uri="{FF2B5EF4-FFF2-40B4-BE49-F238E27FC236}">
                <a16:creationId xmlns:a16="http://schemas.microsoft.com/office/drawing/2014/main" id="{BEADD02D-4E86-18B9-EC0D-5EFAF43C6BBB}"/>
              </a:ext>
            </a:extLst>
          </p:cNvPr>
          <p:cNvSpPr/>
          <p:nvPr/>
        </p:nvSpPr>
        <p:spPr>
          <a:xfrm>
            <a:off x="0" y="0"/>
            <a:ext cx="9144000" cy="2571750"/>
          </a:xfrm>
          <a:prstGeom prst="rect">
            <a:avLst/>
          </a:prstGeom>
          <a:solidFill>
            <a:srgbClr val="612CB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sp>
        <p:nvSpPr>
          <p:cNvPr id="5" name="Picture Placeholder 6">
            <a:extLst>
              <a:ext uri="{FF2B5EF4-FFF2-40B4-BE49-F238E27FC236}">
                <a16:creationId xmlns:a16="http://schemas.microsoft.com/office/drawing/2014/main" id="{96F27EC7-A1F5-878A-4E9C-42D9EE7F3BF5}"/>
              </a:ext>
            </a:extLst>
          </p:cNvPr>
          <p:cNvSpPr>
            <a:spLocks noGrp="1"/>
          </p:cNvSpPr>
          <p:nvPr>
            <p:ph type="pic" sz="quarter" idx="11"/>
          </p:nvPr>
        </p:nvSpPr>
        <p:spPr>
          <a:xfrm>
            <a:off x="0" y="0"/>
            <a:ext cx="9144000" cy="2571750"/>
          </a:xfrm>
          <a:prstGeom prst="rect">
            <a:avLst/>
          </a:prstGeom>
          <a:noFill/>
          <a:ln>
            <a:noFill/>
          </a:ln>
        </p:spPr>
        <p:txBody>
          <a:bodyPr lIns="0" tIns="0" rIns="0" bIns="0" anchor="ctr" anchorCtr="1"/>
          <a:lstStyle>
            <a:lvl1pPr marL="0" indent="0">
              <a:buNone/>
              <a:defRPr>
                <a:solidFill>
                  <a:schemeClr val="tx2"/>
                </a:solidFill>
              </a:defRPr>
            </a:lvl1pPr>
          </a:lstStyle>
          <a:p>
            <a:r>
              <a:rPr lang="en-US"/>
              <a:t>Click icon to add picture</a:t>
            </a:r>
          </a:p>
        </p:txBody>
      </p:sp>
      <p:sp>
        <p:nvSpPr>
          <p:cNvPr id="7" name="Rectangle 6">
            <a:extLst>
              <a:ext uri="{FF2B5EF4-FFF2-40B4-BE49-F238E27FC236}">
                <a16:creationId xmlns:a16="http://schemas.microsoft.com/office/drawing/2014/main" id="{08033FDC-55EF-42E8-40A1-2BDB05C1834C}"/>
              </a:ext>
              <a:ext uri="{C183D7F6-B498-43B3-948B-1728B52AA6E4}">
                <adec:decorative xmlns:adec="http://schemas.microsoft.com/office/drawing/2017/decorative" val="1"/>
              </a:ext>
            </a:extLst>
          </p:cNvPr>
          <p:cNvSpPr>
            <a:spLocks noChangeAspect="1"/>
          </p:cNvSpPr>
          <p:nvPr/>
        </p:nvSpPr>
        <p:spPr>
          <a:xfrm>
            <a:off x="285750" y="2871788"/>
            <a:ext cx="342900" cy="85725"/>
          </a:xfrm>
          <a:prstGeom prst="rect">
            <a:avLst/>
          </a:prstGeom>
          <a:solidFill>
            <a:srgbClr val="BEA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accent6"/>
              </a:solidFill>
            </a:endParaRPr>
          </a:p>
        </p:txBody>
      </p:sp>
      <p:sp>
        <p:nvSpPr>
          <p:cNvPr id="2" name="Title 1"/>
          <p:cNvSpPr>
            <a:spLocks noGrp="1"/>
          </p:cNvSpPr>
          <p:nvPr>
            <p:ph type="title"/>
          </p:nvPr>
        </p:nvSpPr>
        <p:spPr>
          <a:xfrm>
            <a:off x="286177" y="3171826"/>
            <a:ext cx="3600450" cy="664797"/>
          </a:xfrm>
          <a:prstGeom prst="rect">
            <a:avLst/>
          </a:prstGeom>
        </p:spPr>
        <p:txBody>
          <a:bodyPr wrap="square" lIns="0" tIns="0" rIns="0" bIns="0" anchor="t" anchorCtr="0">
            <a:spAutoFit/>
          </a:bodyPr>
          <a:lstStyle>
            <a:lvl1pPr>
              <a:defRPr lang="en-US" sz="2400" dirty="0">
                <a:solidFill>
                  <a:schemeClr val="tx2"/>
                </a:solidFill>
              </a:defRPr>
            </a:lvl1pPr>
          </a:lstStyle>
          <a:p>
            <a:pPr marL="0" lvl="0"/>
            <a:r>
              <a:rPr lang="en-US"/>
              <a:t>Click to edit Master title style</a:t>
            </a:r>
          </a:p>
        </p:txBody>
      </p:sp>
      <p:sp>
        <p:nvSpPr>
          <p:cNvPr id="12" name="Content Placeholder 9">
            <a:extLst>
              <a:ext uri="{FF2B5EF4-FFF2-40B4-BE49-F238E27FC236}">
                <a16:creationId xmlns:a16="http://schemas.microsoft.com/office/drawing/2014/main" id="{7BBD618F-8A85-084C-32A4-1A29A50E8E93}"/>
              </a:ext>
            </a:extLst>
          </p:cNvPr>
          <p:cNvSpPr>
            <a:spLocks noGrp="1"/>
          </p:cNvSpPr>
          <p:nvPr>
            <p:ph sz="quarter" idx="14"/>
          </p:nvPr>
        </p:nvSpPr>
        <p:spPr>
          <a:xfrm>
            <a:off x="4572000" y="2871787"/>
            <a:ext cx="4286250" cy="1757363"/>
          </a:xfrm>
          <a:prstGeom prst="rect">
            <a:avLst/>
          </a:prstGeom>
        </p:spPr>
        <p:txBody>
          <a:bodyPr lIns="0" tIns="0" rIns="0" bIns="0"/>
          <a:lstStyle>
            <a:lvl1pPr marL="0" indent="0">
              <a:lnSpc>
                <a:spcPct val="100000"/>
              </a:lnSpc>
              <a:spcBef>
                <a:spcPts val="1350"/>
              </a:spcBef>
              <a:buClr>
                <a:srgbClr val="808080"/>
              </a:buClr>
              <a:buNone/>
              <a:defRPr sz="1350" b="0">
                <a:solidFill>
                  <a:schemeClr val="tx2"/>
                </a:solidFill>
              </a:defRPr>
            </a:lvl1pPr>
            <a:lvl2pPr marL="171446" indent="-171446">
              <a:lnSpc>
                <a:spcPct val="100000"/>
              </a:lnSpc>
              <a:spcBef>
                <a:spcPts val="900"/>
              </a:spcBef>
              <a:buClr>
                <a:srgbClr val="8E5CEF"/>
              </a:buClr>
              <a:buFont typeface="Arial" panose="020B0604020202020204" pitchFamily="34" charset="0"/>
              <a:buChar char="•"/>
              <a:defRPr sz="1200" b="0">
                <a:solidFill>
                  <a:schemeClr val="tx2"/>
                </a:solidFill>
              </a:defRPr>
            </a:lvl2pPr>
            <a:lvl3pPr marL="514337" indent="-171446">
              <a:lnSpc>
                <a:spcPct val="100000"/>
              </a:lnSpc>
              <a:spcBef>
                <a:spcPts val="450"/>
              </a:spcBef>
              <a:buClr>
                <a:srgbClr val="8E5CEF"/>
              </a:buClr>
              <a:buFont typeface="Arial" panose="020B0604020202020204" pitchFamily="34" charset="0"/>
              <a:buChar char="–"/>
              <a:defRPr sz="900" b="0">
                <a:solidFill>
                  <a:schemeClr val="tx2"/>
                </a:solidFill>
              </a:defRPr>
            </a:lvl3pPr>
            <a:lvl4pPr marL="1200120" indent="-171446">
              <a:buClr>
                <a:srgbClr val="808080"/>
              </a:buClr>
              <a:buFont typeface="Arial" panose="020B0604020202020204" pitchFamily="34" charset="0"/>
              <a:buChar char="–"/>
              <a:defRPr sz="1400">
                <a:solidFill>
                  <a:schemeClr val="bg2"/>
                </a:solidFill>
              </a:defRPr>
            </a:lvl4pPr>
            <a:lvl5pPr marL="1543012" indent="-171446">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3" name="Subtitle 2">
            <a:extLst>
              <a:ext uri="{FF2B5EF4-FFF2-40B4-BE49-F238E27FC236}">
                <a16:creationId xmlns:a16="http://schemas.microsoft.com/office/drawing/2014/main" id="{FDA5B365-007E-1E32-CA95-9AA4910AA44A}"/>
              </a:ext>
            </a:extLst>
          </p:cNvPr>
          <p:cNvSpPr>
            <a:spLocks noGrp="1"/>
          </p:cNvSpPr>
          <p:nvPr>
            <p:ph type="subTitle" idx="10"/>
          </p:nvPr>
        </p:nvSpPr>
        <p:spPr>
          <a:xfrm>
            <a:off x="285750" y="4200525"/>
            <a:ext cx="3600450" cy="471488"/>
          </a:xfrm>
          <a:prstGeom prst="rect">
            <a:avLst/>
          </a:prstGeom>
        </p:spPr>
        <p:txBody>
          <a:bodyPr wrap="square" lIns="0" tIns="0" rIns="0" bIns="0" anchor="t" anchorCtr="0">
            <a:noAutofit/>
          </a:bodyPr>
          <a:lstStyle>
            <a:lvl1pPr marL="0" indent="0" algn="l">
              <a:lnSpc>
                <a:spcPct val="100000"/>
              </a:lnSpc>
              <a:spcBef>
                <a:spcPts val="900"/>
              </a:spcBef>
              <a:buNone/>
              <a:defRPr sz="1350">
                <a:solidFill>
                  <a:srgbClr val="BEAFFF"/>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2339063831"/>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5750" y="257175"/>
            <a:ext cx="8572500" cy="332399"/>
          </a:xfrm>
          <a:prstGeom prst="rect">
            <a:avLst/>
          </a:prstGeom>
        </p:spPr>
        <p:txBody>
          <a:bodyPr wrap="square" lIns="0" tIns="0" rIns="0" bIns="0">
            <a:spAutoFit/>
          </a:bodyPr>
          <a:lstStyle>
            <a:lvl1pPr>
              <a:defRPr sz="24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081508189"/>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285750" y="257175"/>
            <a:ext cx="8572500" cy="332399"/>
          </a:xfrm>
          <a:prstGeom prst="rect">
            <a:avLst/>
          </a:prstGeom>
        </p:spPr>
        <p:txBody>
          <a:bodyPr wrap="square" lIns="0" tIns="0" rIns="0" bIns="0">
            <a:spAutoFit/>
          </a:bodyPr>
          <a:lstStyle>
            <a:lvl1pPr>
              <a:defRPr sz="240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285750" y="642938"/>
            <a:ext cx="8572500" cy="184666"/>
          </a:xfrm>
          <a:prstGeom prst="rect">
            <a:avLst/>
          </a:prstGeom>
        </p:spPr>
        <p:txBody>
          <a:bodyPr wrap="square" lIns="0" tIns="0" rIns="0" bIns="0">
            <a:spAutoFit/>
          </a:bodyPr>
          <a:lstStyle>
            <a:lvl1pPr marL="0" indent="0" algn="l">
              <a:lnSpc>
                <a:spcPct val="100000"/>
              </a:lnSpc>
              <a:spcBef>
                <a:spcPts val="0"/>
              </a:spcBef>
              <a:buNone/>
              <a:defRPr sz="1200">
                <a:solidFill>
                  <a:schemeClr val="bg2"/>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424105643"/>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257175"/>
            <a:ext cx="8572500" cy="332399"/>
          </a:xfrm>
          <a:prstGeom prst="rect">
            <a:avLst/>
          </a:prstGeom>
        </p:spPr>
        <p:txBody>
          <a:bodyPr wrap="square" lIns="0" tIns="0" rIns="0" bIns="0">
            <a:spAutoFit/>
          </a:bodyPr>
          <a:lstStyle>
            <a:lvl1pPr>
              <a:defRPr sz="2400">
                <a:solidFill>
                  <a:schemeClr val="bg1"/>
                </a:solidFill>
                <a:latin typeface="+mj-lt"/>
              </a:defRPr>
            </a:lvl1pPr>
          </a:lstStyle>
          <a:p>
            <a:r>
              <a:rPr lang="en-US"/>
              <a:t>Click to edit Master title style</a:t>
            </a:r>
          </a:p>
        </p:txBody>
      </p:sp>
      <p:sp>
        <p:nvSpPr>
          <p:cNvPr id="3" name="Content Placeholder 2"/>
          <p:cNvSpPr>
            <a:spLocks noGrp="1"/>
          </p:cNvSpPr>
          <p:nvPr>
            <p:ph idx="1"/>
          </p:nvPr>
        </p:nvSpPr>
        <p:spPr>
          <a:xfrm>
            <a:off x="285750" y="1200150"/>
            <a:ext cx="8572500" cy="3429000"/>
          </a:xfrm>
          <a:prstGeom prst="rect">
            <a:avLst/>
          </a:prstGeom>
        </p:spPr>
        <p:txBody>
          <a:bodyPr lIns="0" tIns="0" rIns="0" bIns="0"/>
          <a:lstStyle>
            <a:lvl1pPr marL="171446" indent="-171446">
              <a:lnSpc>
                <a:spcPct val="100000"/>
              </a:lnSpc>
              <a:spcBef>
                <a:spcPts val="9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37" indent="-171446">
              <a:lnSpc>
                <a:spcPct val="100000"/>
              </a:lnSpc>
              <a:spcBef>
                <a:spcPts val="450"/>
              </a:spcBef>
              <a:buClr>
                <a:srgbClr val="808080"/>
              </a:buClr>
              <a:buFont typeface="Arial" panose="020B0604020202020204" pitchFamily="34" charset="0"/>
              <a:buChar char="–"/>
              <a:defRPr sz="1350">
                <a:solidFill>
                  <a:schemeClr val="bg2"/>
                </a:solidFill>
                <a:latin typeface="Arial" panose="020B0604020202020204" pitchFamily="34" charset="0"/>
              </a:defRPr>
            </a:lvl2pPr>
            <a:lvl3pPr marL="800080" indent="-114297">
              <a:lnSpc>
                <a:spcPct val="100000"/>
              </a:lnSpc>
              <a:spcBef>
                <a:spcPts val="450"/>
              </a:spcBef>
              <a:buClr>
                <a:srgbClr val="808080"/>
              </a:buClr>
              <a:buFont typeface="Arial" panose="020B0604020202020204" pitchFamily="34" charset="0"/>
              <a:buChar char="▪"/>
              <a:defRPr sz="1050">
                <a:solidFill>
                  <a:schemeClr val="bg2"/>
                </a:solidFill>
                <a:latin typeface="Arial" panose="020B0604020202020204" pitchFamily="34" charset="0"/>
              </a:defRPr>
            </a:lvl3pPr>
            <a:lvl4pPr marL="1200120" indent="-171446">
              <a:lnSpc>
                <a:spcPct val="100000"/>
              </a:lnSpc>
              <a:spcBef>
                <a:spcPts val="300"/>
              </a:spcBef>
              <a:buClr>
                <a:schemeClr val="bg1">
                  <a:lumMod val="60000"/>
                  <a:lumOff val="40000"/>
                </a:schemeClr>
              </a:buClr>
              <a:buFont typeface="Arial" panose="020B0604020202020204" pitchFamily="34" charset="0"/>
              <a:buChar char="•"/>
              <a:defRPr sz="900"/>
            </a:lvl4pPr>
            <a:lvl5pPr marL="1543012" indent="-171446">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40533412"/>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ub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1" y="257175"/>
            <a:ext cx="8572500" cy="332399"/>
          </a:xfrm>
          <a:prstGeom prst="rect">
            <a:avLst/>
          </a:prstGeom>
        </p:spPr>
        <p:txBody>
          <a:bodyPr wrap="square" lIns="0" tIns="0" rIns="0" bIns="0">
            <a:spAutoFit/>
          </a:bodyPr>
          <a:lstStyle>
            <a:lvl1pPr>
              <a:defRPr sz="240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289115" y="642938"/>
            <a:ext cx="8569147" cy="184666"/>
          </a:xfrm>
          <a:prstGeom prst="rect">
            <a:avLst/>
          </a:prstGeom>
        </p:spPr>
        <p:txBody>
          <a:bodyPr wrap="square" lIns="0" tIns="0" rIns="0" bIns="0">
            <a:spAutoFit/>
          </a:bodyPr>
          <a:lstStyle>
            <a:lvl1pPr marL="0" indent="0" algn="l">
              <a:lnSpc>
                <a:spcPct val="100000"/>
              </a:lnSpc>
              <a:spcBef>
                <a:spcPts val="0"/>
              </a:spcBef>
              <a:buNone/>
              <a:defRPr sz="1200">
                <a:solidFill>
                  <a:schemeClr val="bg2"/>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Content Placeholder 2"/>
          <p:cNvSpPr>
            <a:spLocks noGrp="1"/>
          </p:cNvSpPr>
          <p:nvPr>
            <p:ph idx="10"/>
          </p:nvPr>
        </p:nvSpPr>
        <p:spPr>
          <a:xfrm>
            <a:off x="289115" y="1200150"/>
            <a:ext cx="8569147" cy="3429000"/>
          </a:xfrm>
          <a:prstGeom prst="rect">
            <a:avLst/>
          </a:prstGeom>
        </p:spPr>
        <p:txBody>
          <a:bodyPr lIns="0" tIns="0" rIns="0" bIns="0"/>
          <a:lstStyle>
            <a:lvl1pPr marL="171446" indent="-171446">
              <a:lnSpc>
                <a:spcPct val="100000"/>
              </a:lnSpc>
              <a:spcBef>
                <a:spcPts val="9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37" indent="-171446">
              <a:lnSpc>
                <a:spcPct val="100000"/>
              </a:lnSpc>
              <a:spcBef>
                <a:spcPts val="450"/>
              </a:spcBef>
              <a:buClr>
                <a:srgbClr val="808080"/>
              </a:buClr>
              <a:buFont typeface="Arial" panose="020B0604020202020204" pitchFamily="34" charset="0"/>
              <a:buChar char="–"/>
              <a:defRPr sz="1350">
                <a:solidFill>
                  <a:schemeClr val="bg2"/>
                </a:solidFill>
                <a:latin typeface="Arial" panose="020B0604020202020204" pitchFamily="34" charset="0"/>
              </a:defRPr>
            </a:lvl2pPr>
            <a:lvl3pPr marL="800080" indent="-114297">
              <a:lnSpc>
                <a:spcPct val="100000"/>
              </a:lnSpc>
              <a:spcBef>
                <a:spcPts val="450"/>
              </a:spcBef>
              <a:buClr>
                <a:srgbClr val="808080"/>
              </a:buClr>
              <a:buFont typeface="Arial" panose="020B0604020202020204" pitchFamily="34" charset="0"/>
              <a:buChar char="▪"/>
              <a:defRPr sz="1050">
                <a:solidFill>
                  <a:schemeClr val="bg2"/>
                </a:solidFill>
                <a:latin typeface="Arial" panose="020B0604020202020204" pitchFamily="34" charset="0"/>
              </a:defRPr>
            </a:lvl3pPr>
            <a:lvl4pPr marL="1200120" indent="-171446">
              <a:lnSpc>
                <a:spcPct val="100000"/>
              </a:lnSpc>
              <a:spcBef>
                <a:spcPts val="300"/>
              </a:spcBef>
              <a:buClr>
                <a:schemeClr val="bg1">
                  <a:lumMod val="60000"/>
                  <a:lumOff val="40000"/>
                </a:schemeClr>
              </a:buClr>
              <a:buFont typeface="Arial" panose="020B0604020202020204" pitchFamily="34" charset="0"/>
              <a:buChar char="•"/>
              <a:defRPr sz="900"/>
            </a:lvl4pPr>
            <a:lvl5pPr marL="1543012" indent="-171446">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7160900"/>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 columns">
    <p:spTree>
      <p:nvGrpSpPr>
        <p:cNvPr id="1" name=""/>
        <p:cNvGrpSpPr/>
        <p:nvPr/>
      </p:nvGrpSpPr>
      <p:grpSpPr>
        <a:xfrm>
          <a:off x="0" y="0"/>
          <a:ext cx="0" cy="0"/>
          <a:chOff x="0" y="0"/>
          <a:chExt cx="0" cy="0"/>
        </a:xfrm>
      </p:grpSpPr>
      <p:sp>
        <p:nvSpPr>
          <p:cNvPr id="2" name="Title 1"/>
          <p:cNvSpPr>
            <a:spLocks noGrp="1"/>
          </p:cNvSpPr>
          <p:nvPr>
            <p:ph type="title"/>
          </p:nvPr>
        </p:nvSpPr>
        <p:spPr>
          <a:xfrm>
            <a:off x="285750" y="257175"/>
            <a:ext cx="8572500" cy="332399"/>
          </a:xfrm>
          <a:prstGeom prst="rect">
            <a:avLst/>
          </a:prstGeom>
        </p:spPr>
        <p:txBody>
          <a:bodyPr wrap="square" lIns="0" tIns="0" rIns="0" bIns="0">
            <a:spAutoFit/>
          </a:bodyPr>
          <a:lstStyle>
            <a:lvl1pPr>
              <a:defRPr lang="en-US" sz="2400" dirty="0">
                <a:solidFill>
                  <a:schemeClr val="bg1"/>
                </a:solidFill>
                <a:latin typeface="+mj-lt"/>
              </a:defRPr>
            </a:lvl1pPr>
          </a:lstStyle>
          <a:p>
            <a:pPr lvl="0"/>
            <a:r>
              <a:rPr lang="en-US"/>
              <a:t>Click to edit Master title style</a:t>
            </a:r>
          </a:p>
        </p:txBody>
      </p:sp>
      <p:sp>
        <p:nvSpPr>
          <p:cNvPr id="10" name="Content Placeholder 9"/>
          <p:cNvSpPr>
            <a:spLocks noGrp="1"/>
          </p:cNvSpPr>
          <p:nvPr>
            <p:ph sz="quarter" idx="10"/>
          </p:nvPr>
        </p:nvSpPr>
        <p:spPr>
          <a:xfrm>
            <a:off x="285750" y="1200150"/>
            <a:ext cx="4114800" cy="3429000"/>
          </a:xfrm>
          <a:prstGeom prst="rect">
            <a:avLst/>
          </a:prstGeom>
        </p:spPr>
        <p:txBody>
          <a:bodyPr lIns="0" tIns="0" rIns="0" bIns="0"/>
          <a:lstStyle>
            <a:lvl1pPr>
              <a:lnSpc>
                <a:spcPct val="100000"/>
              </a:lnSpc>
              <a:spcBef>
                <a:spcPts val="900"/>
              </a:spcBef>
              <a:buClr>
                <a:srgbClr val="808080"/>
              </a:buClr>
              <a:defRPr sz="1800">
                <a:solidFill>
                  <a:schemeClr val="bg2"/>
                </a:solidFill>
              </a:defRPr>
            </a:lvl1pPr>
            <a:lvl2pPr marL="514337" indent="-171446">
              <a:lnSpc>
                <a:spcPct val="100000"/>
              </a:lnSpc>
              <a:spcBef>
                <a:spcPts val="450"/>
              </a:spcBef>
              <a:buClr>
                <a:srgbClr val="808080"/>
              </a:buClr>
              <a:buFont typeface="Arial" panose="020B0604020202020204" pitchFamily="34" charset="0"/>
              <a:buChar char="–"/>
              <a:defRPr sz="1350">
                <a:solidFill>
                  <a:schemeClr val="bg2"/>
                </a:solidFill>
              </a:defRPr>
            </a:lvl2pPr>
            <a:lvl3pPr marL="857228" indent="-171446">
              <a:lnSpc>
                <a:spcPct val="100000"/>
              </a:lnSpc>
              <a:spcBef>
                <a:spcPts val="450"/>
              </a:spcBef>
              <a:buClr>
                <a:srgbClr val="808080"/>
              </a:buClr>
              <a:buFont typeface="Wingdings" panose="05000000000000000000" pitchFamily="2" charset="2"/>
              <a:buChar char="§"/>
              <a:defRPr sz="1050">
                <a:solidFill>
                  <a:schemeClr val="bg2"/>
                </a:solidFill>
              </a:defRPr>
            </a:lvl3pPr>
            <a:lvl4pPr marL="1200120" indent="-171446">
              <a:buClr>
                <a:srgbClr val="808080"/>
              </a:buClr>
              <a:buFont typeface="Arial" panose="020B0604020202020204" pitchFamily="34" charset="0"/>
              <a:buChar char="–"/>
              <a:defRPr sz="1400">
                <a:solidFill>
                  <a:schemeClr val="bg2"/>
                </a:solidFill>
              </a:defRPr>
            </a:lvl4pPr>
            <a:lvl5pPr marL="1543012" indent="-171446">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1"/>
          </p:nvPr>
        </p:nvSpPr>
        <p:spPr>
          <a:xfrm>
            <a:off x="4743450" y="1200150"/>
            <a:ext cx="4114800" cy="3429000"/>
          </a:xfrm>
          <a:prstGeom prst="rect">
            <a:avLst/>
          </a:prstGeom>
        </p:spPr>
        <p:txBody>
          <a:bodyPr lIns="0" tIns="0" rIns="0" bIns="0"/>
          <a:lstStyle>
            <a:lvl1pPr>
              <a:lnSpc>
                <a:spcPct val="100000"/>
              </a:lnSpc>
              <a:spcBef>
                <a:spcPts val="900"/>
              </a:spcBef>
              <a:buClr>
                <a:srgbClr val="808080"/>
              </a:buClr>
              <a:defRPr sz="1800">
                <a:solidFill>
                  <a:schemeClr val="bg2"/>
                </a:solidFill>
              </a:defRPr>
            </a:lvl1pPr>
            <a:lvl2pPr marL="514337" indent="-171446">
              <a:lnSpc>
                <a:spcPct val="100000"/>
              </a:lnSpc>
              <a:spcBef>
                <a:spcPts val="450"/>
              </a:spcBef>
              <a:buClr>
                <a:srgbClr val="808080"/>
              </a:buClr>
              <a:buFont typeface="Arial" panose="020B0604020202020204" pitchFamily="34" charset="0"/>
              <a:buChar char="–"/>
              <a:defRPr sz="1350">
                <a:solidFill>
                  <a:schemeClr val="bg2"/>
                </a:solidFill>
              </a:defRPr>
            </a:lvl2pPr>
            <a:lvl3pPr marL="857228" indent="-171446">
              <a:lnSpc>
                <a:spcPct val="100000"/>
              </a:lnSpc>
              <a:spcBef>
                <a:spcPts val="450"/>
              </a:spcBef>
              <a:buClr>
                <a:srgbClr val="808080"/>
              </a:buClr>
              <a:buFont typeface="Wingdings" panose="05000000000000000000" pitchFamily="2" charset="2"/>
              <a:buChar char="§"/>
              <a:defRPr sz="1050">
                <a:solidFill>
                  <a:schemeClr val="bg2"/>
                </a:solidFill>
              </a:defRPr>
            </a:lvl3pPr>
            <a:lvl4pPr marL="1200120" indent="-171446">
              <a:buClr>
                <a:srgbClr val="808080"/>
              </a:buClr>
              <a:buFont typeface="Arial" panose="020B0604020202020204" pitchFamily="34" charset="0"/>
              <a:buChar char="–"/>
              <a:defRPr sz="1400">
                <a:solidFill>
                  <a:schemeClr val="bg2"/>
                </a:solidFill>
              </a:defRPr>
            </a:lvl4pPr>
            <a:lvl5pPr marL="1543012" indent="-171446">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12100398"/>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285750" y="257175"/>
            <a:ext cx="8572500" cy="332399"/>
          </a:xfrm>
          <a:prstGeom prst="rect">
            <a:avLst/>
          </a:prstGeom>
        </p:spPr>
        <p:txBody>
          <a:bodyPr wrap="square" lIns="0" tIns="0" rIns="0" bIns="0">
            <a:spAutoFit/>
          </a:bodyPr>
          <a:lstStyle>
            <a:lvl1pPr>
              <a:defRPr lang="en-US" sz="2400" dirty="0">
                <a:solidFill>
                  <a:schemeClr val="bg1"/>
                </a:solidFill>
                <a:latin typeface="+mj-lt"/>
              </a:defRPr>
            </a:lvl1pPr>
          </a:lstStyle>
          <a:p>
            <a:pPr lvl="0"/>
            <a:r>
              <a:rPr lang="en-US"/>
              <a:t>Click to edit Master title style</a:t>
            </a:r>
          </a:p>
        </p:txBody>
      </p:sp>
      <p:sp>
        <p:nvSpPr>
          <p:cNvPr id="4" name="Content Placeholder 3">
            <a:extLst>
              <a:ext uri="{FF2B5EF4-FFF2-40B4-BE49-F238E27FC236}">
                <a16:creationId xmlns:a16="http://schemas.microsoft.com/office/drawing/2014/main" id="{C1F1CEAD-C06E-4DD6-958D-A69C28387D94}"/>
              </a:ext>
            </a:extLst>
          </p:cNvPr>
          <p:cNvSpPr>
            <a:spLocks noGrp="1"/>
          </p:cNvSpPr>
          <p:nvPr>
            <p:ph sz="quarter" idx="13"/>
          </p:nvPr>
        </p:nvSpPr>
        <p:spPr>
          <a:xfrm>
            <a:off x="285750" y="1030778"/>
            <a:ext cx="4114800" cy="3598372"/>
          </a:xfrm>
          <a:prstGeom prst="rect">
            <a:avLst/>
          </a:prstGeom>
        </p:spPr>
        <p:txBody>
          <a:bodyPr lIns="0" tIns="0" rIns="0" bIns="91440"/>
          <a:lstStyle>
            <a:lvl1pPr marL="0" indent="0">
              <a:lnSpc>
                <a:spcPct val="100000"/>
              </a:lnSpc>
              <a:spcBef>
                <a:spcPts val="1350"/>
              </a:spcBef>
              <a:buNone/>
              <a:defRPr sz="1500" b="1" baseline="0">
                <a:solidFill>
                  <a:schemeClr val="bg1"/>
                </a:solidFill>
              </a:defRPr>
            </a:lvl1pPr>
            <a:lvl2pPr marL="173034" indent="-173034">
              <a:lnSpc>
                <a:spcPct val="100000"/>
              </a:lnSpc>
              <a:spcBef>
                <a:spcPts val="900"/>
              </a:spcBef>
              <a:buClr>
                <a:srgbClr val="808080"/>
              </a:buClr>
              <a:defRPr sz="1350">
                <a:solidFill>
                  <a:schemeClr val="bg2"/>
                </a:solidFill>
              </a:defRPr>
            </a:lvl2pPr>
            <a:lvl3pPr marL="514337" indent="-173034">
              <a:lnSpc>
                <a:spcPct val="100000"/>
              </a:lnSpc>
              <a:spcBef>
                <a:spcPts val="450"/>
              </a:spcBef>
              <a:buClr>
                <a:srgbClr val="808080"/>
              </a:buClr>
              <a:buFont typeface="Arial" panose="020B0604020202020204" pitchFamily="34" charset="0"/>
              <a:buChar char="–"/>
              <a:defRPr sz="1050">
                <a:solidFill>
                  <a:schemeClr val="bg2"/>
                </a:solidFill>
              </a:defRPr>
            </a:lvl3pPr>
            <a:lvl4pPr marL="855641" indent="-168271">
              <a:lnSpc>
                <a:spcPct val="100000"/>
              </a:lnSpc>
              <a:spcBef>
                <a:spcPts val="450"/>
              </a:spcBef>
              <a:buClr>
                <a:srgbClr val="808080"/>
              </a:buClr>
              <a:buFont typeface="Wingdings" panose="05000000000000000000" pitchFamily="2" charset="2"/>
              <a:buChar char="§"/>
              <a:defRPr sz="900">
                <a:solidFill>
                  <a:schemeClr val="bg2"/>
                </a:solidFill>
              </a:defRPr>
            </a:lvl4pPr>
            <a:lvl5pPr>
              <a:lnSpc>
                <a:spcPct val="100000"/>
              </a:lnSpc>
              <a:spcBef>
                <a:spcPts val="300"/>
              </a:spcBef>
              <a:buClr>
                <a:srgbClr val="808080"/>
              </a:buClr>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A0C49344-5A94-4BB8-B1F8-EC9EB43874D0}"/>
              </a:ext>
            </a:extLst>
          </p:cNvPr>
          <p:cNvSpPr>
            <a:spLocks noGrp="1"/>
          </p:cNvSpPr>
          <p:nvPr>
            <p:ph sz="quarter" idx="14"/>
          </p:nvPr>
        </p:nvSpPr>
        <p:spPr>
          <a:xfrm>
            <a:off x="4743450" y="1030778"/>
            <a:ext cx="4114800" cy="3598372"/>
          </a:xfrm>
          <a:prstGeom prst="rect">
            <a:avLst/>
          </a:prstGeom>
        </p:spPr>
        <p:txBody>
          <a:bodyPr lIns="0" tIns="0" rIns="0" bIns="91440"/>
          <a:lstStyle>
            <a:lvl1pPr marL="0" indent="0">
              <a:lnSpc>
                <a:spcPct val="100000"/>
              </a:lnSpc>
              <a:spcBef>
                <a:spcPts val="1350"/>
              </a:spcBef>
              <a:buNone/>
              <a:defRPr sz="1500" b="1" baseline="0">
                <a:solidFill>
                  <a:schemeClr val="bg1"/>
                </a:solidFill>
              </a:defRPr>
            </a:lvl1pPr>
            <a:lvl2pPr marL="173034" indent="-173034">
              <a:lnSpc>
                <a:spcPct val="100000"/>
              </a:lnSpc>
              <a:spcBef>
                <a:spcPts val="900"/>
              </a:spcBef>
              <a:buClr>
                <a:srgbClr val="808080"/>
              </a:buClr>
              <a:defRPr sz="1350">
                <a:solidFill>
                  <a:schemeClr val="bg2"/>
                </a:solidFill>
              </a:defRPr>
            </a:lvl2pPr>
            <a:lvl3pPr marL="514337" indent="-173034">
              <a:lnSpc>
                <a:spcPct val="100000"/>
              </a:lnSpc>
              <a:spcBef>
                <a:spcPts val="450"/>
              </a:spcBef>
              <a:buClr>
                <a:srgbClr val="808080"/>
              </a:buClr>
              <a:buFont typeface="Arial" panose="020B0604020202020204" pitchFamily="34" charset="0"/>
              <a:buChar char="–"/>
              <a:defRPr sz="1050">
                <a:solidFill>
                  <a:schemeClr val="bg2"/>
                </a:solidFill>
              </a:defRPr>
            </a:lvl3pPr>
            <a:lvl4pPr marL="855641" indent="-168271">
              <a:lnSpc>
                <a:spcPct val="100000"/>
              </a:lnSpc>
              <a:spcBef>
                <a:spcPts val="450"/>
              </a:spcBef>
              <a:buClr>
                <a:srgbClr val="808080"/>
              </a:buClr>
              <a:buFont typeface="Wingdings" panose="05000000000000000000" pitchFamily="2" charset="2"/>
              <a:buChar char="§"/>
              <a:defRPr sz="900">
                <a:solidFill>
                  <a:schemeClr val="bg2"/>
                </a:solidFill>
              </a:defRPr>
            </a:lvl4pPr>
            <a:lvl5pPr>
              <a:lnSpc>
                <a:spcPct val="100000"/>
              </a:lnSpc>
              <a:spcBef>
                <a:spcPts val="300"/>
              </a:spcBef>
              <a:buClr>
                <a:srgbClr val="808080"/>
              </a:buClr>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79074099"/>
      </p:ext>
    </p:extLst>
  </p:cSld>
  <p:clrMapOvr>
    <a:masterClrMapping/>
  </p:clrMapOvr>
  <p:extLst>
    <p:ext uri="{DCECCB84-F9BA-43D5-87BE-67443E8EF086}">
      <p15:sldGuideLst xmlns:p15="http://schemas.microsoft.com/office/powerpoint/2012/main">
        <p15:guide id="1" orient="horz" pos="120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285750" y="257175"/>
            <a:ext cx="8572500" cy="332399"/>
          </a:xfrm>
          <a:prstGeom prst="rect">
            <a:avLst/>
          </a:prstGeom>
        </p:spPr>
        <p:txBody>
          <a:bodyPr wrap="square" lIns="0" tIns="0" rIns="0" bIns="0">
            <a:spAutoFit/>
          </a:bodyPr>
          <a:lstStyle>
            <a:lvl1pPr>
              <a:defRPr lang="en-US" sz="2400" dirty="0">
                <a:solidFill>
                  <a:schemeClr val="bg1"/>
                </a:solidFill>
                <a:latin typeface="+mj-lt"/>
              </a:defRPr>
            </a:lvl1pPr>
          </a:lstStyle>
          <a:p>
            <a:pPr lvl="0"/>
            <a:r>
              <a:rPr lang="en-US"/>
              <a:t>Click to edit Master title style</a:t>
            </a:r>
          </a:p>
        </p:txBody>
      </p:sp>
      <p:sp>
        <p:nvSpPr>
          <p:cNvPr id="9" name="Content Placeholder 9"/>
          <p:cNvSpPr>
            <a:spLocks noGrp="1"/>
          </p:cNvSpPr>
          <p:nvPr>
            <p:ph sz="quarter" idx="13"/>
          </p:nvPr>
        </p:nvSpPr>
        <p:spPr>
          <a:xfrm>
            <a:off x="285751" y="1028700"/>
            <a:ext cx="2644745" cy="3600450"/>
          </a:xfrm>
          <a:prstGeom prst="rect">
            <a:avLst/>
          </a:prstGeom>
        </p:spPr>
        <p:txBody>
          <a:bodyPr lIns="0" tIns="0" rIns="0" bIns="0"/>
          <a:lstStyle>
            <a:lvl1pPr marL="0" indent="0">
              <a:lnSpc>
                <a:spcPct val="100000"/>
              </a:lnSpc>
              <a:spcBef>
                <a:spcPts val="1350"/>
              </a:spcBef>
              <a:buClr>
                <a:srgbClr val="808080"/>
              </a:buClr>
              <a:buNone/>
              <a:defRPr sz="1350" b="1">
                <a:solidFill>
                  <a:schemeClr val="bg1"/>
                </a:solidFill>
              </a:defRPr>
            </a:lvl1pPr>
            <a:lvl2pPr marL="171446" indent="-171446">
              <a:lnSpc>
                <a:spcPct val="100000"/>
              </a:lnSpc>
              <a:spcBef>
                <a:spcPts val="900"/>
              </a:spcBef>
              <a:buClr>
                <a:srgbClr val="808080"/>
              </a:buClr>
              <a:buFont typeface="Arial" panose="020B0604020202020204" pitchFamily="34" charset="0"/>
              <a:buChar char="•"/>
              <a:defRPr sz="1200">
                <a:solidFill>
                  <a:schemeClr val="bg2"/>
                </a:solidFill>
              </a:defRPr>
            </a:lvl2pPr>
            <a:lvl3pPr marL="514337" indent="-171446">
              <a:lnSpc>
                <a:spcPct val="100000"/>
              </a:lnSpc>
              <a:spcBef>
                <a:spcPts val="450"/>
              </a:spcBef>
              <a:buClr>
                <a:srgbClr val="808080"/>
              </a:buClr>
              <a:buFont typeface="Arial" panose="020B0604020202020204" pitchFamily="34" charset="0"/>
              <a:buChar char="–"/>
              <a:defRPr sz="900">
                <a:solidFill>
                  <a:schemeClr val="bg2"/>
                </a:solidFill>
              </a:defRPr>
            </a:lvl3pPr>
            <a:lvl4pPr marL="1200120" indent="-171446">
              <a:buClr>
                <a:srgbClr val="808080"/>
              </a:buClr>
              <a:buFont typeface="Arial" panose="020B0604020202020204" pitchFamily="34" charset="0"/>
              <a:buChar char="–"/>
              <a:defRPr sz="1400">
                <a:solidFill>
                  <a:schemeClr val="bg2"/>
                </a:solidFill>
              </a:defRPr>
            </a:lvl4pPr>
            <a:lvl5pPr marL="1543012" indent="-171446">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2" name="Content Placeholder 9">
            <a:extLst>
              <a:ext uri="{FF2B5EF4-FFF2-40B4-BE49-F238E27FC236}">
                <a16:creationId xmlns:a16="http://schemas.microsoft.com/office/drawing/2014/main" id="{3C9CA1AB-E8E8-4338-8BB5-4C9F95D3899A}"/>
              </a:ext>
            </a:extLst>
          </p:cNvPr>
          <p:cNvSpPr>
            <a:spLocks noGrp="1"/>
          </p:cNvSpPr>
          <p:nvPr>
            <p:ph sz="quarter" idx="14"/>
          </p:nvPr>
        </p:nvSpPr>
        <p:spPr>
          <a:xfrm>
            <a:off x="3249628" y="1028700"/>
            <a:ext cx="2644745" cy="3600450"/>
          </a:xfrm>
          <a:prstGeom prst="rect">
            <a:avLst/>
          </a:prstGeom>
        </p:spPr>
        <p:txBody>
          <a:bodyPr lIns="0" tIns="0" rIns="0" bIns="0"/>
          <a:lstStyle>
            <a:lvl1pPr marL="0" indent="0">
              <a:lnSpc>
                <a:spcPct val="100000"/>
              </a:lnSpc>
              <a:spcBef>
                <a:spcPts val="1350"/>
              </a:spcBef>
              <a:buClr>
                <a:srgbClr val="808080"/>
              </a:buClr>
              <a:buNone/>
              <a:defRPr sz="1350" b="1">
                <a:solidFill>
                  <a:schemeClr val="bg1"/>
                </a:solidFill>
              </a:defRPr>
            </a:lvl1pPr>
            <a:lvl2pPr marL="171446" indent="-171446">
              <a:lnSpc>
                <a:spcPct val="100000"/>
              </a:lnSpc>
              <a:spcBef>
                <a:spcPts val="900"/>
              </a:spcBef>
              <a:buClr>
                <a:srgbClr val="808080"/>
              </a:buClr>
              <a:buFont typeface="Arial" panose="020B0604020202020204" pitchFamily="34" charset="0"/>
              <a:buChar char="•"/>
              <a:defRPr sz="1200">
                <a:solidFill>
                  <a:schemeClr val="bg2"/>
                </a:solidFill>
              </a:defRPr>
            </a:lvl2pPr>
            <a:lvl3pPr marL="514337" indent="-171446">
              <a:lnSpc>
                <a:spcPct val="100000"/>
              </a:lnSpc>
              <a:spcBef>
                <a:spcPts val="450"/>
              </a:spcBef>
              <a:buClr>
                <a:srgbClr val="808080"/>
              </a:buClr>
              <a:buFont typeface="Arial" panose="020B0604020202020204" pitchFamily="34" charset="0"/>
              <a:buChar char="–"/>
              <a:defRPr sz="900">
                <a:solidFill>
                  <a:schemeClr val="bg2"/>
                </a:solidFill>
              </a:defRPr>
            </a:lvl3pPr>
            <a:lvl4pPr marL="1200120" indent="-171446">
              <a:buClr>
                <a:srgbClr val="808080"/>
              </a:buClr>
              <a:buFont typeface="Arial" panose="020B0604020202020204" pitchFamily="34" charset="0"/>
              <a:buChar char="–"/>
              <a:defRPr sz="1400">
                <a:solidFill>
                  <a:schemeClr val="bg2"/>
                </a:solidFill>
              </a:defRPr>
            </a:lvl4pPr>
            <a:lvl5pPr marL="1543012" indent="-171446">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3" name="Content Placeholder 9">
            <a:extLst>
              <a:ext uri="{FF2B5EF4-FFF2-40B4-BE49-F238E27FC236}">
                <a16:creationId xmlns:a16="http://schemas.microsoft.com/office/drawing/2014/main" id="{B6586213-13AB-4801-9939-C1924B01D7D1}"/>
              </a:ext>
            </a:extLst>
          </p:cNvPr>
          <p:cNvSpPr>
            <a:spLocks noGrp="1"/>
          </p:cNvSpPr>
          <p:nvPr>
            <p:ph sz="quarter" idx="15"/>
          </p:nvPr>
        </p:nvSpPr>
        <p:spPr>
          <a:xfrm>
            <a:off x="6213173" y="1028700"/>
            <a:ext cx="2644745" cy="3600450"/>
          </a:xfrm>
          <a:prstGeom prst="rect">
            <a:avLst/>
          </a:prstGeom>
        </p:spPr>
        <p:txBody>
          <a:bodyPr lIns="0" tIns="0" rIns="0" bIns="0"/>
          <a:lstStyle>
            <a:lvl1pPr marL="0" indent="0">
              <a:lnSpc>
                <a:spcPct val="100000"/>
              </a:lnSpc>
              <a:spcBef>
                <a:spcPts val="1350"/>
              </a:spcBef>
              <a:buClr>
                <a:srgbClr val="808080"/>
              </a:buClr>
              <a:buNone/>
              <a:defRPr sz="1350" b="1">
                <a:solidFill>
                  <a:schemeClr val="bg1"/>
                </a:solidFill>
              </a:defRPr>
            </a:lvl1pPr>
            <a:lvl2pPr marL="171446" indent="-171446">
              <a:lnSpc>
                <a:spcPct val="100000"/>
              </a:lnSpc>
              <a:spcBef>
                <a:spcPts val="900"/>
              </a:spcBef>
              <a:buClr>
                <a:srgbClr val="808080"/>
              </a:buClr>
              <a:buFont typeface="Arial" panose="020B0604020202020204" pitchFamily="34" charset="0"/>
              <a:buChar char="•"/>
              <a:defRPr sz="1200">
                <a:solidFill>
                  <a:schemeClr val="bg2"/>
                </a:solidFill>
              </a:defRPr>
            </a:lvl2pPr>
            <a:lvl3pPr marL="514337" indent="-171446">
              <a:lnSpc>
                <a:spcPct val="100000"/>
              </a:lnSpc>
              <a:spcBef>
                <a:spcPts val="450"/>
              </a:spcBef>
              <a:buClr>
                <a:srgbClr val="808080"/>
              </a:buClr>
              <a:buFont typeface="Arial" panose="020B0604020202020204" pitchFamily="34" charset="0"/>
              <a:buChar char="–"/>
              <a:defRPr sz="900">
                <a:solidFill>
                  <a:schemeClr val="bg2"/>
                </a:solidFill>
              </a:defRPr>
            </a:lvl3pPr>
            <a:lvl4pPr marL="1200120" indent="-171446">
              <a:buClr>
                <a:srgbClr val="808080"/>
              </a:buClr>
              <a:buFont typeface="Arial" panose="020B0604020202020204" pitchFamily="34" charset="0"/>
              <a:buChar char="–"/>
              <a:defRPr sz="1400">
                <a:solidFill>
                  <a:schemeClr val="bg2"/>
                </a:solidFill>
              </a:defRPr>
            </a:lvl4pPr>
            <a:lvl5pPr marL="1543012" indent="-171446">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9528413"/>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5" name="Title 1">
            <a:extLst>
              <a:ext uri="{FF2B5EF4-FFF2-40B4-BE49-F238E27FC236}">
                <a16:creationId xmlns:a16="http://schemas.microsoft.com/office/drawing/2014/main" id="{D7D3C83F-1685-4A4A-8993-74D3219027D6}"/>
              </a:ext>
            </a:extLst>
          </p:cNvPr>
          <p:cNvSpPr>
            <a:spLocks noGrp="1"/>
          </p:cNvSpPr>
          <p:nvPr>
            <p:ph type="title"/>
          </p:nvPr>
        </p:nvSpPr>
        <p:spPr>
          <a:xfrm>
            <a:off x="285750" y="3257550"/>
            <a:ext cx="6020921" cy="1121846"/>
          </a:xfrm>
          <a:prstGeom prst="rect">
            <a:avLst/>
          </a:prstGeom>
        </p:spPr>
        <p:txBody>
          <a:bodyPr wrap="square" lIns="0" tIns="0" rIns="0" bIns="0" anchor="b" anchorCtr="0">
            <a:spAutoFit/>
          </a:bodyPr>
          <a:lstStyle>
            <a:lvl1pPr>
              <a:defRPr lang="en-US" sz="4050" dirty="0">
                <a:solidFill>
                  <a:srgbClr val="E5F8FF"/>
                </a:solidFill>
                <a:latin typeface="Arial Nova Light" panose="020B0304020202020204" pitchFamily="34" charset="0"/>
              </a:defRPr>
            </a:lvl1pPr>
          </a:lstStyle>
          <a:p>
            <a:pPr lvl="0"/>
            <a:r>
              <a:rPr lang="en-US"/>
              <a:t>Click to edit Master title style</a:t>
            </a:r>
          </a:p>
        </p:txBody>
      </p:sp>
      <p:sp>
        <p:nvSpPr>
          <p:cNvPr id="7" name="Rectangle 6">
            <a:extLst>
              <a:ext uri="{FF2B5EF4-FFF2-40B4-BE49-F238E27FC236}">
                <a16:creationId xmlns:a16="http://schemas.microsoft.com/office/drawing/2014/main" id="{B5B0BFDB-C4BC-4E6F-8090-A00E82B41E85}"/>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3" name="Text Placeholder 2">
            <a:extLst>
              <a:ext uri="{FF2B5EF4-FFF2-40B4-BE49-F238E27FC236}">
                <a16:creationId xmlns:a16="http://schemas.microsoft.com/office/drawing/2014/main" id="{9AF30D4F-5FE4-4AA6-812B-A00AFC98112E}"/>
              </a:ext>
            </a:extLst>
          </p:cNvPr>
          <p:cNvSpPr>
            <a:spLocks noGrp="1"/>
          </p:cNvSpPr>
          <p:nvPr>
            <p:ph type="body" sz="quarter" idx="10"/>
          </p:nvPr>
        </p:nvSpPr>
        <p:spPr>
          <a:xfrm>
            <a:off x="800100" y="262109"/>
            <a:ext cx="5486401" cy="161583"/>
          </a:xfrm>
          <a:prstGeom prst="rect">
            <a:avLst/>
          </a:prstGeom>
        </p:spPr>
        <p:txBody>
          <a:bodyPr lIns="0" tIns="0" rIns="0" bIns="0">
            <a:spAutoFit/>
          </a:bodyPr>
          <a:lstStyle>
            <a:lvl1pPr marL="0" indent="0">
              <a:lnSpc>
                <a:spcPct val="100000"/>
              </a:lnSpc>
              <a:buNone/>
              <a:defRPr sz="1050" cap="all" spc="225" baseline="0">
                <a:solidFill>
                  <a:schemeClr val="tx2"/>
                </a:solidFill>
              </a:defRPr>
            </a:lvl1pPr>
            <a:lvl2pPr marL="342892" indent="0">
              <a:buNone/>
              <a:defRPr/>
            </a:lvl2pPr>
            <a:lvl3pPr marL="685783" indent="0">
              <a:buNone/>
              <a:defRPr/>
            </a:lvl3pPr>
            <a:lvl4pPr marL="1028675" indent="0">
              <a:buNone/>
              <a:defRPr/>
            </a:lvl4pPr>
            <a:lvl5pPr marL="1371566" indent="0">
              <a:buNone/>
              <a:defRPr/>
            </a:lvl5pPr>
          </a:lstStyle>
          <a:p>
            <a:pPr lvl="0"/>
            <a:r>
              <a:rPr lang="en-US"/>
              <a:t>Click to edit Master text styles</a:t>
            </a:r>
          </a:p>
        </p:txBody>
      </p:sp>
    </p:spTree>
    <p:extLst>
      <p:ext uri="{BB962C8B-B14F-4D97-AF65-F5344CB8AC3E}">
        <p14:creationId xmlns:p14="http://schemas.microsoft.com/office/powerpoint/2010/main" val="910113110"/>
      </p:ext>
    </p:extLst>
  </p:cSld>
  <p:clrMapOvr>
    <a:masterClrMapping/>
  </p:clrMapOvr>
  <p:extLst>
    <p:ext uri="{DCECCB84-F9BA-43D5-87BE-67443E8EF086}">
      <p15:sldGuideLst xmlns:p15="http://schemas.microsoft.com/office/powerpoint/2012/main">
        <p15:guide id="1" orient="horz" pos="2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21CDB-95CE-458B-A911-027A05894B80}"/>
              </a:ext>
            </a:extLst>
          </p:cNvPr>
          <p:cNvSpPr>
            <a:spLocks noGrp="1"/>
          </p:cNvSpPr>
          <p:nvPr>
            <p:ph type="title"/>
          </p:nvPr>
        </p:nvSpPr>
        <p:spPr>
          <a:xfrm>
            <a:off x="628650" y="-342900"/>
            <a:ext cx="7886700" cy="296862"/>
          </a:xfrm>
          <a:prstGeom prst="rect">
            <a:avLst/>
          </a:prstGeom>
        </p:spPr>
        <p:txBody>
          <a:bodyPr/>
          <a:lstStyle>
            <a:lvl1pPr algn="ctr">
              <a:defRPr sz="1800">
                <a:solidFill>
                  <a:schemeClr val="tx1"/>
                </a:solidFill>
              </a:defRPr>
            </a:lvl1pPr>
          </a:lstStyle>
          <a:p>
            <a:r>
              <a:rPr lang="en-US"/>
              <a:t>Click to edit Master title style</a:t>
            </a:r>
          </a:p>
        </p:txBody>
      </p:sp>
    </p:spTree>
    <p:extLst>
      <p:ext uri="{BB962C8B-B14F-4D97-AF65-F5344CB8AC3E}">
        <p14:creationId xmlns:p14="http://schemas.microsoft.com/office/powerpoint/2010/main" val="26816629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End 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0B410-C7E4-4036-89E5-3C58E91B269B}"/>
              </a:ext>
            </a:extLst>
          </p:cNvPr>
          <p:cNvSpPr>
            <a:spLocks noGrp="1"/>
          </p:cNvSpPr>
          <p:nvPr>
            <p:ph type="title"/>
          </p:nvPr>
        </p:nvSpPr>
        <p:spPr>
          <a:xfrm>
            <a:off x="628650" y="-342900"/>
            <a:ext cx="7886700" cy="296862"/>
          </a:xfrm>
          <a:prstGeom prst="rect">
            <a:avLst/>
          </a:prstGeom>
        </p:spPr>
        <p:txBody>
          <a:bodyPr/>
          <a:lstStyle>
            <a:lvl1pPr algn="ctr">
              <a:defRPr sz="1800"/>
            </a:lvl1pPr>
          </a:lstStyle>
          <a:p>
            <a:r>
              <a:rPr lang="en-US"/>
              <a:t>Click to edit Master title style</a:t>
            </a:r>
          </a:p>
        </p:txBody>
      </p:sp>
      <p:sp>
        <p:nvSpPr>
          <p:cNvPr id="209" name="Rectangle 208">
            <a:extLst>
              <a:ext uri="{FF2B5EF4-FFF2-40B4-BE49-F238E27FC236}">
                <a16:creationId xmlns:a16="http://schemas.microsoft.com/office/drawing/2014/main" id="{5BC7EE9C-562A-4519-B67A-EB99114D5C54}"/>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pic>
        <p:nvPicPr>
          <p:cNvPr id="210" name="Picture 209">
            <a:extLst>
              <a:ext uri="{FF2B5EF4-FFF2-40B4-BE49-F238E27FC236}">
                <a16:creationId xmlns:a16="http://schemas.microsoft.com/office/drawing/2014/main" id="{9F395D62-9AFB-429C-85A8-BAAB83043A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0878" y="4629150"/>
            <a:ext cx="2057400" cy="267464"/>
          </a:xfrm>
          <a:prstGeom prst="rect">
            <a:avLst/>
          </a:prstGeom>
        </p:spPr>
      </p:pic>
    </p:spTree>
    <p:extLst>
      <p:ext uri="{BB962C8B-B14F-4D97-AF65-F5344CB8AC3E}">
        <p14:creationId xmlns:p14="http://schemas.microsoft.com/office/powerpoint/2010/main" val="1875257322"/>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over">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49A41B-9CF1-4CD6-B1E3-F736C63833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8751" y="4373774"/>
            <a:ext cx="2706624" cy="351861"/>
          </a:xfrm>
          <a:prstGeom prst="rect">
            <a:avLst/>
          </a:prstGeom>
        </p:spPr>
      </p:pic>
      <p:sp>
        <p:nvSpPr>
          <p:cNvPr id="10" name="Title 1">
            <a:extLst>
              <a:ext uri="{FF2B5EF4-FFF2-40B4-BE49-F238E27FC236}">
                <a16:creationId xmlns:a16="http://schemas.microsoft.com/office/drawing/2014/main" id="{10344EF7-FB04-41A4-900F-48EC95C6F3B4}"/>
              </a:ext>
            </a:extLst>
          </p:cNvPr>
          <p:cNvSpPr>
            <a:spLocks noGrp="1"/>
          </p:cNvSpPr>
          <p:nvPr>
            <p:ph type="ctrTitle"/>
          </p:nvPr>
        </p:nvSpPr>
        <p:spPr>
          <a:xfrm>
            <a:off x="285750" y="414337"/>
            <a:ext cx="8572500" cy="1495794"/>
          </a:xfrm>
          <a:prstGeom prst="rect">
            <a:avLst/>
          </a:prstGeom>
        </p:spPr>
        <p:txBody>
          <a:bodyPr wrap="square" lIns="0" tIns="0" rIns="0" bIns="0" anchor="b">
            <a:spAutoFit/>
          </a:bodyPr>
          <a:lstStyle>
            <a:lvl1pPr algn="l">
              <a:defRPr sz="5400">
                <a:solidFill>
                  <a:schemeClr val="tx2"/>
                </a:solidFill>
                <a:latin typeface="Arial"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285750" y="2057401"/>
            <a:ext cx="8572500" cy="1241822"/>
          </a:xfrm>
          <a:prstGeom prst="rect">
            <a:avLst/>
          </a:prstGeom>
        </p:spPr>
        <p:txBody>
          <a:bodyPr lIns="0" tIns="0" rIns="0" bIns="0"/>
          <a:lstStyle>
            <a:lvl1pPr marL="0" indent="0" algn="l">
              <a:lnSpc>
                <a:spcPct val="100000"/>
              </a:lnSpc>
              <a:spcBef>
                <a:spcPts val="0"/>
              </a:spcBef>
              <a:buNone/>
              <a:defRPr sz="2000">
                <a:solidFill>
                  <a:schemeClr val="tx2"/>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601847031"/>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712207510"/>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5750" y="641806"/>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1340029116"/>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285750" y="1200150"/>
            <a:ext cx="8572500" cy="3314700"/>
          </a:xfrm>
          <a:prstGeom prst="rect">
            <a:avLst/>
          </a:prstGeom>
        </p:spPr>
        <p:txBody>
          <a:bodyPr lIns="0" tIns="0" rIns="0" bIns="0"/>
          <a:lstStyle>
            <a:lvl1pPr marL="171446" indent="-171446">
              <a:lnSpc>
                <a:spcPct val="100000"/>
              </a:lnSpc>
              <a:spcBef>
                <a:spcPts val="12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37" indent="-171446">
              <a:lnSpc>
                <a:spcPct val="100000"/>
              </a:lnSpc>
              <a:spcBef>
                <a:spcPts val="300"/>
              </a:spcBef>
              <a:buClr>
                <a:srgbClr val="808080"/>
              </a:buClr>
              <a:buFont typeface="Arial" panose="020B0604020202020204" pitchFamily="34" charset="0"/>
              <a:buChar char="–"/>
              <a:defRPr sz="1400">
                <a:solidFill>
                  <a:schemeClr val="bg2"/>
                </a:solidFill>
                <a:latin typeface="Arial" panose="020B0604020202020204" pitchFamily="34" charset="0"/>
              </a:defRPr>
            </a:lvl2pPr>
            <a:lvl3pPr marL="800080" indent="-114297">
              <a:lnSpc>
                <a:spcPct val="100000"/>
              </a:lnSpc>
              <a:spcBef>
                <a:spcPts val="300"/>
              </a:spcBef>
              <a:buClr>
                <a:srgbClr val="808080"/>
              </a:buClr>
              <a:buFont typeface="Arial" panose="020B0604020202020204" pitchFamily="34" charset="0"/>
              <a:buChar char="▪"/>
              <a:defRPr sz="1100">
                <a:solidFill>
                  <a:schemeClr val="bg2"/>
                </a:solidFill>
                <a:latin typeface="Arial" panose="020B0604020202020204" pitchFamily="34" charset="0"/>
              </a:defRPr>
            </a:lvl3pPr>
            <a:lvl4pPr marL="1200120" indent="-171446">
              <a:lnSpc>
                <a:spcPct val="100000"/>
              </a:lnSpc>
              <a:spcBef>
                <a:spcPts val="300"/>
              </a:spcBef>
              <a:buClr>
                <a:schemeClr val="bg1">
                  <a:lumMod val="60000"/>
                  <a:lumOff val="40000"/>
                </a:schemeClr>
              </a:buClr>
              <a:buFont typeface="Arial" panose="020B0604020202020204" pitchFamily="34" charset="0"/>
              <a:buChar char="•"/>
              <a:defRPr sz="900"/>
            </a:lvl4pPr>
            <a:lvl5pPr marL="1543012" indent="-171446">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75614610"/>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5750" y="641806"/>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Content Placeholder 2"/>
          <p:cNvSpPr>
            <a:spLocks noGrp="1"/>
          </p:cNvSpPr>
          <p:nvPr>
            <p:ph idx="10"/>
          </p:nvPr>
        </p:nvSpPr>
        <p:spPr>
          <a:xfrm>
            <a:off x="285750" y="1200150"/>
            <a:ext cx="8572500" cy="3314700"/>
          </a:xfrm>
          <a:prstGeom prst="rect">
            <a:avLst/>
          </a:prstGeom>
        </p:spPr>
        <p:txBody>
          <a:bodyPr lIns="0" tIns="0" rIns="0" bIns="0"/>
          <a:lstStyle>
            <a:lvl1pPr marL="171446" indent="-171446">
              <a:lnSpc>
                <a:spcPct val="100000"/>
              </a:lnSpc>
              <a:spcBef>
                <a:spcPts val="12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37" indent="-171446">
              <a:lnSpc>
                <a:spcPct val="100000"/>
              </a:lnSpc>
              <a:spcBef>
                <a:spcPts val="300"/>
              </a:spcBef>
              <a:buClr>
                <a:srgbClr val="808080"/>
              </a:buClr>
              <a:buFont typeface="Arial" panose="020B0604020202020204" pitchFamily="34" charset="0"/>
              <a:buChar char="–"/>
              <a:defRPr sz="1400">
                <a:solidFill>
                  <a:schemeClr val="bg2"/>
                </a:solidFill>
                <a:latin typeface="Arial" panose="020B0604020202020204" pitchFamily="34" charset="0"/>
              </a:defRPr>
            </a:lvl2pPr>
            <a:lvl3pPr marL="800080" indent="-114297">
              <a:lnSpc>
                <a:spcPct val="100000"/>
              </a:lnSpc>
              <a:spcBef>
                <a:spcPts val="300"/>
              </a:spcBef>
              <a:buClr>
                <a:srgbClr val="808080"/>
              </a:buClr>
              <a:buFont typeface="Arial" panose="020B0604020202020204" pitchFamily="34" charset="0"/>
              <a:buChar char="▪"/>
              <a:defRPr sz="1100">
                <a:solidFill>
                  <a:schemeClr val="bg2"/>
                </a:solidFill>
                <a:latin typeface="Arial" panose="020B0604020202020204" pitchFamily="34" charset="0"/>
              </a:defRPr>
            </a:lvl3pPr>
            <a:lvl4pPr marL="1200120" indent="-171446">
              <a:lnSpc>
                <a:spcPct val="100000"/>
              </a:lnSpc>
              <a:spcBef>
                <a:spcPts val="300"/>
              </a:spcBef>
              <a:buClr>
                <a:schemeClr val="bg1">
                  <a:lumMod val="60000"/>
                  <a:lumOff val="40000"/>
                </a:schemeClr>
              </a:buClr>
              <a:buFont typeface="Arial" panose="020B0604020202020204" pitchFamily="34" charset="0"/>
              <a:buChar char="•"/>
              <a:defRPr sz="900"/>
            </a:lvl4pPr>
            <a:lvl5pPr marL="1543012" indent="-171446">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82282000"/>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p:cNvSpPr>
            <a:spLocks noGrp="1"/>
          </p:cNvSpPr>
          <p:nvPr>
            <p:ph type="title"/>
          </p:nvPr>
        </p:nvSpPr>
        <p:spPr>
          <a:xfrm>
            <a:off x="280987"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p>
        </p:txBody>
      </p:sp>
      <p:sp>
        <p:nvSpPr>
          <p:cNvPr id="10" name="Content Placeholder 9"/>
          <p:cNvSpPr>
            <a:spLocks noGrp="1"/>
          </p:cNvSpPr>
          <p:nvPr>
            <p:ph sz="quarter" idx="10"/>
          </p:nvPr>
        </p:nvSpPr>
        <p:spPr>
          <a:xfrm>
            <a:off x="285750" y="1200150"/>
            <a:ext cx="4057650" cy="3314700"/>
          </a:xfrm>
          <a:prstGeom prst="rect">
            <a:avLst/>
          </a:prstGeom>
        </p:spPr>
        <p:txBody>
          <a:bodyPr lIns="0" tIns="0" rIns="0" bIns="0"/>
          <a:lstStyle>
            <a:lvl1pPr>
              <a:lnSpc>
                <a:spcPct val="100000"/>
              </a:lnSpc>
              <a:spcBef>
                <a:spcPts val="1200"/>
              </a:spcBef>
              <a:buClr>
                <a:srgbClr val="808080"/>
              </a:buClr>
              <a:defRPr sz="1800">
                <a:solidFill>
                  <a:schemeClr val="bg2"/>
                </a:solidFill>
              </a:defRPr>
            </a:lvl1pPr>
            <a:lvl2pPr marL="514337" indent="-171446">
              <a:lnSpc>
                <a:spcPct val="100000"/>
              </a:lnSpc>
              <a:spcBef>
                <a:spcPts val="300"/>
              </a:spcBef>
              <a:buClr>
                <a:srgbClr val="808080"/>
              </a:buClr>
              <a:buFont typeface="Arial" panose="020B0604020202020204" pitchFamily="34" charset="0"/>
              <a:buChar char="–"/>
              <a:defRPr sz="1400">
                <a:solidFill>
                  <a:schemeClr val="bg2"/>
                </a:solidFill>
              </a:defRPr>
            </a:lvl2pPr>
            <a:lvl3pPr marL="857228" indent="-171446">
              <a:lnSpc>
                <a:spcPct val="100000"/>
              </a:lnSpc>
              <a:spcBef>
                <a:spcPts val="300"/>
              </a:spcBef>
              <a:buClr>
                <a:srgbClr val="808080"/>
              </a:buClr>
              <a:buFont typeface="Wingdings" panose="05000000000000000000" pitchFamily="2" charset="2"/>
              <a:buChar char="§"/>
              <a:defRPr sz="1100">
                <a:solidFill>
                  <a:schemeClr val="bg2"/>
                </a:solidFill>
              </a:defRPr>
            </a:lvl3pPr>
            <a:lvl4pPr marL="1200120" indent="-171446">
              <a:buClr>
                <a:srgbClr val="808080"/>
              </a:buClr>
              <a:buFont typeface="Arial" panose="020B0604020202020204" pitchFamily="34" charset="0"/>
              <a:buChar char="–"/>
              <a:defRPr sz="1400">
                <a:solidFill>
                  <a:schemeClr val="bg2"/>
                </a:solidFill>
              </a:defRPr>
            </a:lvl4pPr>
            <a:lvl5pPr marL="1543012" indent="-171446">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1"/>
          </p:nvPr>
        </p:nvSpPr>
        <p:spPr>
          <a:xfrm>
            <a:off x="4800600" y="1200150"/>
            <a:ext cx="4057650" cy="3314700"/>
          </a:xfrm>
          <a:prstGeom prst="rect">
            <a:avLst/>
          </a:prstGeom>
        </p:spPr>
        <p:txBody>
          <a:bodyPr lIns="0" tIns="0" rIns="0" bIns="0"/>
          <a:lstStyle>
            <a:lvl1pPr>
              <a:lnSpc>
                <a:spcPct val="100000"/>
              </a:lnSpc>
              <a:spcBef>
                <a:spcPts val="1200"/>
              </a:spcBef>
              <a:buClr>
                <a:srgbClr val="808080"/>
              </a:buClr>
              <a:defRPr sz="1800">
                <a:solidFill>
                  <a:schemeClr val="bg2"/>
                </a:solidFill>
              </a:defRPr>
            </a:lvl1pPr>
            <a:lvl2pPr marL="514337" indent="-171446">
              <a:lnSpc>
                <a:spcPct val="100000"/>
              </a:lnSpc>
              <a:spcBef>
                <a:spcPts val="300"/>
              </a:spcBef>
              <a:buClr>
                <a:srgbClr val="808080"/>
              </a:buClr>
              <a:buFont typeface="Arial" panose="020B0604020202020204" pitchFamily="34" charset="0"/>
              <a:buChar char="–"/>
              <a:defRPr sz="1400">
                <a:solidFill>
                  <a:schemeClr val="bg2"/>
                </a:solidFill>
              </a:defRPr>
            </a:lvl2pPr>
            <a:lvl3pPr marL="857228" indent="-171446">
              <a:lnSpc>
                <a:spcPct val="100000"/>
              </a:lnSpc>
              <a:spcBef>
                <a:spcPts val="300"/>
              </a:spcBef>
              <a:buClr>
                <a:srgbClr val="808080"/>
              </a:buClr>
              <a:buFont typeface="Wingdings" panose="05000000000000000000" pitchFamily="2" charset="2"/>
              <a:buChar char="§"/>
              <a:defRPr sz="1100">
                <a:solidFill>
                  <a:schemeClr val="bg2"/>
                </a:solidFill>
              </a:defRPr>
            </a:lvl3pPr>
            <a:lvl4pPr marL="1200120" indent="-171446">
              <a:buClr>
                <a:srgbClr val="808080"/>
              </a:buClr>
              <a:buFont typeface="Arial" panose="020B0604020202020204" pitchFamily="34" charset="0"/>
              <a:buChar char="–"/>
              <a:defRPr sz="1400">
                <a:solidFill>
                  <a:schemeClr val="bg2"/>
                </a:solidFill>
              </a:defRPr>
            </a:lvl4pPr>
            <a:lvl5pPr marL="1543012" indent="-171446">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10671224"/>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280987"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p>
        </p:txBody>
      </p:sp>
      <p:sp>
        <p:nvSpPr>
          <p:cNvPr id="4" name="Content Placeholder 3">
            <a:extLst>
              <a:ext uri="{FF2B5EF4-FFF2-40B4-BE49-F238E27FC236}">
                <a16:creationId xmlns:a16="http://schemas.microsoft.com/office/drawing/2014/main" id="{C1F1CEAD-C06E-4DD6-958D-A69C28387D94}"/>
              </a:ext>
            </a:extLst>
          </p:cNvPr>
          <p:cNvSpPr>
            <a:spLocks noGrp="1"/>
          </p:cNvSpPr>
          <p:nvPr>
            <p:ph sz="quarter" idx="13"/>
          </p:nvPr>
        </p:nvSpPr>
        <p:spPr>
          <a:xfrm>
            <a:off x="285750" y="971550"/>
            <a:ext cx="4057650" cy="3943350"/>
          </a:xfrm>
          <a:prstGeom prst="rect">
            <a:avLst/>
          </a:prstGeom>
        </p:spPr>
        <p:txBody>
          <a:bodyPr lIns="0" tIns="0" rIns="0" bIns="91440"/>
          <a:lstStyle>
            <a:lvl1pPr marL="0" indent="0">
              <a:lnSpc>
                <a:spcPct val="100000"/>
              </a:lnSpc>
              <a:spcBef>
                <a:spcPts val="1800"/>
              </a:spcBef>
              <a:buNone/>
              <a:defRPr sz="2000" baseline="0">
                <a:solidFill>
                  <a:schemeClr val="bg1"/>
                </a:solidFill>
              </a:defRPr>
            </a:lvl1pPr>
            <a:lvl2pPr marL="173034" indent="-173034">
              <a:lnSpc>
                <a:spcPct val="100000"/>
              </a:lnSpc>
              <a:spcBef>
                <a:spcPts val="1200"/>
              </a:spcBef>
              <a:buClr>
                <a:srgbClr val="808080"/>
              </a:buClr>
              <a:defRPr>
                <a:solidFill>
                  <a:schemeClr val="bg2"/>
                </a:solidFill>
              </a:defRPr>
            </a:lvl2pPr>
            <a:lvl3pPr marL="514337" indent="-173034">
              <a:lnSpc>
                <a:spcPct val="100000"/>
              </a:lnSpc>
              <a:spcBef>
                <a:spcPts val="300"/>
              </a:spcBef>
              <a:buClr>
                <a:srgbClr val="808080"/>
              </a:buClr>
              <a:buFont typeface="Arial" panose="020B0604020202020204" pitchFamily="34" charset="0"/>
              <a:buChar char="–"/>
              <a:defRPr sz="1400">
                <a:solidFill>
                  <a:schemeClr val="bg2"/>
                </a:solidFill>
              </a:defRPr>
            </a:lvl3pPr>
            <a:lvl4pPr marL="855641" indent="-168271">
              <a:lnSpc>
                <a:spcPct val="100000"/>
              </a:lnSpc>
              <a:spcBef>
                <a:spcPts val="300"/>
              </a:spcBef>
              <a:buClr>
                <a:srgbClr val="808080"/>
              </a:buClr>
              <a:buFont typeface="Wingdings" panose="05000000000000000000" pitchFamily="2" charset="2"/>
              <a:buChar char="§"/>
              <a:defRPr sz="1100">
                <a:solidFill>
                  <a:schemeClr val="bg2"/>
                </a:solidFill>
              </a:defRPr>
            </a:lvl4pPr>
            <a:lvl5pPr>
              <a:lnSpc>
                <a:spcPct val="100000"/>
              </a:lnSpc>
              <a:spcBef>
                <a:spcPts val="300"/>
              </a:spcBef>
              <a:buClr>
                <a:srgbClr val="808080"/>
              </a:buClr>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A0C49344-5A94-4BB8-B1F8-EC9EB43874D0}"/>
              </a:ext>
            </a:extLst>
          </p:cNvPr>
          <p:cNvSpPr>
            <a:spLocks noGrp="1"/>
          </p:cNvSpPr>
          <p:nvPr>
            <p:ph sz="quarter" idx="14"/>
          </p:nvPr>
        </p:nvSpPr>
        <p:spPr>
          <a:xfrm>
            <a:off x="4800600" y="971550"/>
            <a:ext cx="4057650" cy="3943350"/>
          </a:xfrm>
          <a:prstGeom prst="rect">
            <a:avLst/>
          </a:prstGeom>
        </p:spPr>
        <p:txBody>
          <a:bodyPr lIns="0" tIns="0" rIns="0" bIns="91440"/>
          <a:lstStyle>
            <a:lvl1pPr marL="0" indent="0">
              <a:lnSpc>
                <a:spcPct val="100000"/>
              </a:lnSpc>
              <a:spcBef>
                <a:spcPts val="1800"/>
              </a:spcBef>
              <a:buNone/>
              <a:defRPr sz="2000" baseline="0">
                <a:solidFill>
                  <a:schemeClr val="bg1"/>
                </a:solidFill>
              </a:defRPr>
            </a:lvl1pPr>
            <a:lvl2pPr marL="173034" indent="-173034">
              <a:lnSpc>
                <a:spcPct val="100000"/>
              </a:lnSpc>
              <a:spcBef>
                <a:spcPts val="1200"/>
              </a:spcBef>
              <a:buClr>
                <a:srgbClr val="808080"/>
              </a:buClr>
              <a:defRPr>
                <a:solidFill>
                  <a:schemeClr val="bg2"/>
                </a:solidFill>
              </a:defRPr>
            </a:lvl2pPr>
            <a:lvl3pPr marL="514337" indent="-173034">
              <a:lnSpc>
                <a:spcPct val="100000"/>
              </a:lnSpc>
              <a:spcBef>
                <a:spcPts val="300"/>
              </a:spcBef>
              <a:buClr>
                <a:srgbClr val="808080"/>
              </a:buClr>
              <a:buFont typeface="Arial" panose="020B0604020202020204" pitchFamily="34" charset="0"/>
              <a:buChar char="–"/>
              <a:defRPr sz="1400">
                <a:solidFill>
                  <a:schemeClr val="bg2"/>
                </a:solidFill>
              </a:defRPr>
            </a:lvl3pPr>
            <a:lvl4pPr marL="855641" indent="-168271">
              <a:lnSpc>
                <a:spcPct val="100000"/>
              </a:lnSpc>
              <a:spcBef>
                <a:spcPts val="300"/>
              </a:spcBef>
              <a:buClr>
                <a:srgbClr val="808080"/>
              </a:buClr>
              <a:buFont typeface="Wingdings" panose="05000000000000000000" pitchFamily="2" charset="2"/>
              <a:buChar char="§"/>
              <a:defRPr sz="1100">
                <a:solidFill>
                  <a:schemeClr val="bg2"/>
                </a:solidFill>
              </a:defRPr>
            </a:lvl4pPr>
            <a:lvl5pPr>
              <a:lnSpc>
                <a:spcPct val="100000"/>
              </a:lnSpc>
              <a:spcBef>
                <a:spcPts val="300"/>
              </a:spcBef>
              <a:buClr>
                <a:srgbClr val="808080"/>
              </a:buClr>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49517685"/>
      </p:ext>
    </p:extLst>
  </p:cSld>
  <p:clrMapOvr>
    <a:masterClrMapping/>
  </p:clrMapOvr>
  <p:extLst>
    <p:ext uri="{DCECCB84-F9BA-43D5-87BE-67443E8EF086}">
      <p15:sldGuideLst xmlns:p15="http://schemas.microsoft.com/office/powerpoint/2012/main">
        <p15:guide id="1" orient="horz" pos="90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280987"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p>
        </p:txBody>
      </p:sp>
      <p:sp>
        <p:nvSpPr>
          <p:cNvPr id="9" name="Content Placeholder 9"/>
          <p:cNvSpPr>
            <a:spLocks noGrp="1"/>
          </p:cNvSpPr>
          <p:nvPr>
            <p:ph sz="quarter" idx="13"/>
          </p:nvPr>
        </p:nvSpPr>
        <p:spPr>
          <a:xfrm>
            <a:off x="285750" y="971550"/>
            <a:ext cx="2686050" cy="3543300"/>
          </a:xfrm>
          <a:prstGeom prst="rect">
            <a:avLst/>
          </a:prstGeom>
        </p:spPr>
        <p:txBody>
          <a:bodyPr lIns="0" tIns="0" rIns="0" bIns="0"/>
          <a:lstStyle>
            <a:lvl1pPr marL="0" indent="0">
              <a:lnSpc>
                <a:spcPct val="100000"/>
              </a:lnSpc>
              <a:spcBef>
                <a:spcPts val="1200"/>
              </a:spcBef>
              <a:buClr>
                <a:srgbClr val="808080"/>
              </a:buClr>
              <a:buNone/>
              <a:defRPr sz="1800">
                <a:solidFill>
                  <a:schemeClr val="bg1"/>
                </a:solidFill>
              </a:defRPr>
            </a:lvl1pPr>
            <a:lvl2pPr marL="171446" indent="-171446">
              <a:lnSpc>
                <a:spcPct val="100000"/>
              </a:lnSpc>
              <a:spcBef>
                <a:spcPts val="1200"/>
              </a:spcBef>
              <a:buClr>
                <a:srgbClr val="808080"/>
              </a:buClr>
              <a:buFont typeface="Arial" panose="020B0604020202020204" pitchFamily="34" charset="0"/>
              <a:buChar char="•"/>
              <a:defRPr sz="1600">
                <a:solidFill>
                  <a:schemeClr val="bg2"/>
                </a:solidFill>
              </a:defRPr>
            </a:lvl2pPr>
            <a:lvl3pPr marL="514337" indent="-171446">
              <a:lnSpc>
                <a:spcPct val="100000"/>
              </a:lnSpc>
              <a:spcBef>
                <a:spcPts val="300"/>
              </a:spcBef>
              <a:buClr>
                <a:srgbClr val="808080"/>
              </a:buClr>
              <a:buFont typeface="Arial" panose="020B0604020202020204" pitchFamily="34" charset="0"/>
              <a:buChar char="–"/>
              <a:defRPr sz="1200">
                <a:solidFill>
                  <a:schemeClr val="bg2"/>
                </a:solidFill>
              </a:defRPr>
            </a:lvl3pPr>
            <a:lvl4pPr marL="1200120" indent="-171446">
              <a:buClr>
                <a:srgbClr val="808080"/>
              </a:buClr>
              <a:buFont typeface="Arial" panose="020B0604020202020204" pitchFamily="34" charset="0"/>
              <a:buChar char="–"/>
              <a:defRPr sz="1400">
                <a:solidFill>
                  <a:schemeClr val="bg2"/>
                </a:solidFill>
              </a:defRPr>
            </a:lvl4pPr>
            <a:lvl5pPr marL="1543012" indent="-171446">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0" name="Content Placeholder 9"/>
          <p:cNvSpPr>
            <a:spLocks noGrp="1"/>
          </p:cNvSpPr>
          <p:nvPr>
            <p:ph sz="quarter" idx="11"/>
          </p:nvPr>
        </p:nvSpPr>
        <p:spPr>
          <a:xfrm>
            <a:off x="3228975" y="971550"/>
            <a:ext cx="2686050" cy="3543300"/>
          </a:xfrm>
          <a:prstGeom prst="rect">
            <a:avLst/>
          </a:prstGeom>
        </p:spPr>
        <p:txBody>
          <a:bodyPr lIns="0" tIns="0" rIns="0" bIns="0"/>
          <a:lstStyle>
            <a:lvl1pPr marL="0" indent="0">
              <a:lnSpc>
                <a:spcPct val="100000"/>
              </a:lnSpc>
              <a:spcBef>
                <a:spcPts val="1200"/>
              </a:spcBef>
              <a:buClr>
                <a:srgbClr val="808080"/>
              </a:buClr>
              <a:buNone/>
              <a:defRPr sz="1800">
                <a:solidFill>
                  <a:schemeClr val="bg1"/>
                </a:solidFill>
              </a:defRPr>
            </a:lvl1pPr>
            <a:lvl2pPr marL="171446" indent="-171446">
              <a:lnSpc>
                <a:spcPct val="100000"/>
              </a:lnSpc>
              <a:spcBef>
                <a:spcPts val="1200"/>
              </a:spcBef>
              <a:buClr>
                <a:srgbClr val="808080"/>
              </a:buClr>
              <a:buFont typeface="Arial" panose="020B0604020202020204" pitchFamily="34" charset="0"/>
              <a:buChar char="•"/>
              <a:defRPr sz="1600">
                <a:solidFill>
                  <a:schemeClr val="bg2"/>
                </a:solidFill>
              </a:defRPr>
            </a:lvl2pPr>
            <a:lvl3pPr marL="514337" indent="-171446">
              <a:lnSpc>
                <a:spcPct val="100000"/>
              </a:lnSpc>
              <a:spcBef>
                <a:spcPts val="300"/>
              </a:spcBef>
              <a:buClr>
                <a:srgbClr val="808080"/>
              </a:buClr>
              <a:buFont typeface="Arial" panose="020B0604020202020204" pitchFamily="34" charset="0"/>
              <a:buChar char="–"/>
              <a:defRPr sz="1200">
                <a:solidFill>
                  <a:schemeClr val="bg2"/>
                </a:solidFill>
              </a:defRPr>
            </a:lvl3pPr>
            <a:lvl4pPr marL="1200120" indent="-171446">
              <a:buClr>
                <a:srgbClr val="808080"/>
              </a:buClr>
              <a:buFont typeface="Arial" panose="020B0604020202020204" pitchFamily="34" charset="0"/>
              <a:buChar char="–"/>
              <a:defRPr sz="1400">
                <a:solidFill>
                  <a:schemeClr val="bg2"/>
                </a:solidFill>
              </a:defRPr>
            </a:lvl4pPr>
            <a:lvl5pPr marL="1543012" indent="-171446">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4"/>
          </p:nvPr>
        </p:nvSpPr>
        <p:spPr>
          <a:xfrm>
            <a:off x="6172200" y="971550"/>
            <a:ext cx="2686050" cy="3543300"/>
          </a:xfrm>
          <a:prstGeom prst="rect">
            <a:avLst/>
          </a:prstGeom>
        </p:spPr>
        <p:txBody>
          <a:bodyPr lIns="0" tIns="0" rIns="0" bIns="0"/>
          <a:lstStyle>
            <a:lvl1pPr marL="0" indent="0">
              <a:lnSpc>
                <a:spcPct val="100000"/>
              </a:lnSpc>
              <a:spcBef>
                <a:spcPts val="1200"/>
              </a:spcBef>
              <a:buClr>
                <a:srgbClr val="808080"/>
              </a:buClr>
              <a:buNone/>
              <a:defRPr sz="1800">
                <a:solidFill>
                  <a:schemeClr val="bg1"/>
                </a:solidFill>
              </a:defRPr>
            </a:lvl1pPr>
            <a:lvl2pPr marL="171446" indent="-171446">
              <a:lnSpc>
                <a:spcPct val="100000"/>
              </a:lnSpc>
              <a:spcBef>
                <a:spcPts val="1200"/>
              </a:spcBef>
              <a:buClr>
                <a:srgbClr val="808080"/>
              </a:buClr>
              <a:buFont typeface="Arial" panose="020B0604020202020204" pitchFamily="34" charset="0"/>
              <a:buChar char="•"/>
              <a:defRPr sz="1600">
                <a:solidFill>
                  <a:schemeClr val="bg2"/>
                </a:solidFill>
              </a:defRPr>
            </a:lvl2pPr>
            <a:lvl3pPr marL="514337" indent="-171446">
              <a:lnSpc>
                <a:spcPct val="100000"/>
              </a:lnSpc>
              <a:spcBef>
                <a:spcPts val="300"/>
              </a:spcBef>
              <a:buClr>
                <a:srgbClr val="808080"/>
              </a:buClr>
              <a:buFont typeface="Arial" panose="020B0604020202020204" pitchFamily="34" charset="0"/>
              <a:buChar char="–"/>
              <a:defRPr sz="1200">
                <a:solidFill>
                  <a:schemeClr val="bg2"/>
                </a:solidFill>
              </a:defRPr>
            </a:lvl3pPr>
            <a:lvl4pPr marL="1200120" indent="-171446">
              <a:buClr>
                <a:srgbClr val="808080"/>
              </a:buClr>
              <a:buFont typeface="Arial" panose="020B0604020202020204" pitchFamily="34" charset="0"/>
              <a:buChar char="–"/>
              <a:defRPr sz="1400">
                <a:solidFill>
                  <a:schemeClr val="bg2"/>
                </a:solidFill>
              </a:defRPr>
            </a:lvl4pPr>
            <a:lvl5pPr marL="1543012" indent="-171446">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99427674"/>
      </p:ext>
    </p:extLst>
  </p:cSld>
  <p:clrMapOvr>
    <a:masterClrMapping/>
  </p:clrMapOvr>
  <p:extLst>
    <p:ext uri="{DCECCB84-F9BA-43D5-87BE-67443E8EF086}">
      <p15:sldGuideLst xmlns:p15="http://schemas.microsoft.com/office/powerpoint/2012/main">
        <p15:guide id="1" orient="horz" pos="9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blu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5" name="Title 1">
            <a:extLst>
              <a:ext uri="{FF2B5EF4-FFF2-40B4-BE49-F238E27FC236}">
                <a16:creationId xmlns:a16="http://schemas.microsoft.com/office/drawing/2014/main" id="{D7D3C83F-1685-4A4A-8993-74D3219027D6}"/>
              </a:ext>
            </a:extLst>
          </p:cNvPr>
          <p:cNvSpPr>
            <a:spLocks noGrp="1"/>
          </p:cNvSpPr>
          <p:nvPr>
            <p:ph type="title"/>
          </p:nvPr>
        </p:nvSpPr>
        <p:spPr>
          <a:xfrm>
            <a:off x="285750" y="2696628"/>
            <a:ext cx="3343275" cy="1682768"/>
          </a:xfrm>
          <a:prstGeom prst="rect">
            <a:avLst/>
          </a:prstGeom>
        </p:spPr>
        <p:txBody>
          <a:bodyPr wrap="square" lIns="0" tIns="0" rIns="0" bIns="0" anchor="b" anchorCtr="0">
            <a:spAutoFit/>
          </a:bodyPr>
          <a:lstStyle>
            <a:lvl1pPr>
              <a:defRPr lang="en-US" sz="4050" dirty="0">
                <a:solidFill>
                  <a:srgbClr val="E5F8FF"/>
                </a:solidFill>
                <a:latin typeface="Arial Nova Light" panose="020B0304020202020204" pitchFamily="34" charset="0"/>
              </a:defRPr>
            </a:lvl1pPr>
          </a:lstStyle>
          <a:p>
            <a:pPr lvl="0"/>
            <a:r>
              <a:rPr lang="en-US"/>
              <a:t>Click to edit Master title style</a:t>
            </a:r>
          </a:p>
        </p:txBody>
      </p:sp>
      <p:sp>
        <p:nvSpPr>
          <p:cNvPr id="7" name="Rectangle 6">
            <a:extLst>
              <a:ext uri="{FF2B5EF4-FFF2-40B4-BE49-F238E27FC236}">
                <a16:creationId xmlns:a16="http://schemas.microsoft.com/office/drawing/2014/main" id="{B5B0BFDB-C4BC-4E6F-8090-A00E82B41E85}"/>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rgbClr val="80C7F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3" name="Text Placeholder 2">
            <a:extLst>
              <a:ext uri="{FF2B5EF4-FFF2-40B4-BE49-F238E27FC236}">
                <a16:creationId xmlns:a16="http://schemas.microsoft.com/office/drawing/2014/main" id="{9AF30D4F-5FE4-4AA6-812B-A00AFC98112E}"/>
              </a:ext>
            </a:extLst>
          </p:cNvPr>
          <p:cNvSpPr>
            <a:spLocks noGrp="1"/>
          </p:cNvSpPr>
          <p:nvPr>
            <p:ph type="body" sz="quarter" idx="10"/>
          </p:nvPr>
        </p:nvSpPr>
        <p:spPr>
          <a:xfrm>
            <a:off x="800100" y="262109"/>
            <a:ext cx="2828926" cy="323165"/>
          </a:xfrm>
          <a:prstGeom prst="rect">
            <a:avLst/>
          </a:prstGeom>
        </p:spPr>
        <p:txBody>
          <a:bodyPr wrap="square" lIns="0" tIns="0" rIns="0" bIns="0">
            <a:spAutoFit/>
          </a:bodyPr>
          <a:lstStyle>
            <a:lvl1pPr marL="0" indent="0">
              <a:lnSpc>
                <a:spcPct val="100000"/>
              </a:lnSpc>
              <a:buNone/>
              <a:defRPr sz="1050" cap="all" spc="225" baseline="0">
                <a:solidFill>
                  <a:schemeClr val="tx2"/>
                </a:solidFill>
              </a:defRPr>
            </a:lvl1pPr>
            <a:lvl2pPr marL="342892" indent="0">
              <a:buNone/>
              <a:defRPr/>
            </a:lvl2pPr>
            <a:lvl3pPr marL="685783" indent="0">
              <a:buNone/>
              <a:defRPr/>
            </a:lvl3pPr>
            <a:lvl4pPr marL="1028675" indent="0">
              <a:buNone/>
              <a:defRPr/>
            </a:lvl4pPr>
            <a:lvl5pPr marL="1371566" indent="0">
              <a:buNone/>
              <a:defRPr/>
            </a:lvl5pPr>
          </a:lstStyle>
          <a:p>
            <a:pPr lvl="0"/>
            <a:r>
              <a:rPr lang="en-US"/>
              <a:t>Click to edit Master text styles</a:t>
            </a:r>
          </a:p>
        </p:txBody>
      </p:sp>
    </p:spTree>
    <p:extLst>
      <p:ext uri="{BB962C8B-B14F-4D97-AF65-F5344CB8AC3E}">
        <p14:creationId xmlns:p14="http://schemas.microsoft.com/office/powerpoint/2010/main" val="2791413037"/>
      </p:ext>
    </p:extLst>
  </p:cSld>
  <p:clrMapOvr>
    <a:masterClrMapping/>
  </p:clrMapOvr>
  <p:extLst>
    <p:ext uri="{DCECCB84-F9BA-43D5-87BE-67443E8EF086}">
      <p15:sldGuideLst xmlns:p15="http://schemas.microsoft.com/office/powerpoint/2012/main">
        <p15:guide id="1" orient="horz" pos="28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21CDB-95CE-458B-A911-027A05894B80}"/>
              </a:ext>
            </a:extLst>
          </p:cNvPr>
          <p:cNvSpPr>
            <a:spLocks noGrp="1"/>
          </p:cNvSpPr>
          <p:nvPr>
            <p:ph type="title"/>
          </p:nvPr>
        </p:nvSpPr>
        <p:spPr>
          <a:xfrm>
            <a:off x="628650" y="-342900"/>
            <a:ext cx="7886700" cy="296862"/>
          </a:xfrm>
          <a:prstGeom prst="rect">
            <a:avLst/>
          </a:prstGeom>
        </p:spPr>
        <p:txBody>
          <a:bodyPr/>
          <a:lstStyle>
            <a:lvl1pPr algn="ctr">
              <a:defRPr sz="1800"/>
            </a:lvl1pPr>
          </a:lstStyle>
          <a:p>
            <a:r>
              <a:rPr lang="en-US"/>
              <a:t>Click to edit Master title style</a:t>
            </a:r>
          </a:p>
        </p:txBody>
      </p:sp>
    </p:spTree>
    <p:extLst>
      <p:ext uri="{BB962C8B-B14F-4D97-AF65-F5344CB8AC3E}">
        <p14:creationId xmlns:p14="http://schemas.microsoft.com/office/powerpoint/2010/main" val="26086885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vider">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effectLst/>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766518654"/>
      </p:ext>
    </p:extLst>
  </p:cSld>
  <p:clrMapOvr>
    <a:masterClrMapping/>
  </p:clrMapOvr>
  <p:extLst>
    <p:ext uri="{DCECCB84-F9BA-43D5-87BE-67443E8EF086}">
      <p15:sldGuideLst xmlns:p15="http://schemas.microsoft.com/office/powerpoint/2012/main">
        <p15:guide id="1" orient="horz" pos="252"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327860257"/>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End logo slide">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ED6EC7-6D3E-4027-A733-9B78EBA486D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26378" y="2254304"/>
            <a:ext cx="5093208" cy="660231"/>
          </a:xfrm>
          <a:prstGeom prst="rect">
            <a:avLst/>
          </a:prstGeom>
        </p:spPr>
      </p:pic>
      <p:sp>
        <p:nvSpPr>
          <p:cNvPr id="2" name="Title 1">
            <a:extLst>
              <a:ext uri="{FF2B5EF4-FFF2-40B4-BE49-F238E27FC236}">
                <a16:creationId xmlns:a16="http://schemas.microsoft.com/office/drawing/2014/main" id="{DB40B410-C7E4-4036-89E5-3C58E91B269B}"/>
              </a:ext>
            </a:extLst>
          </p:cNvPr>
          <p:cNvSpPr>
            <a:spLocks noGrp="1"/>
          </p:cNvSpPr>
          <p:nvPr>
            <p:ph type="title"/>
          </p:nvPr>
        </p:nvSpPr>
        <p:spPr>
          <a:xfrm>
            <a:off x="628650" y="-342900"/>
            <a:ext cx="7886700" cy="296862"/>
          </a:xfrm>
          <a:prstGeom prst="rect">
            <a:avLst/>
          </a:prstGeom>
        </p:spPr>
        <p:txBody>
          <a:bodyPr/>
          <a:lstStyle>
            <a:lvl1pPr algn="ctr">
              <a:defRPr sz="1800"/>
            </a:lvl1pPr>
          </a:lstStyle>
          <a:p>
            <a:r>
              <a:rPr lang="en-US"/>
              <a:t>Click to edit Master title style</a:t>
            </a:r>
          </a:p>
        </p:txBody>
      </p:sp>
    </p:spTree>
    <p:extLst>
      <p:ext uri="{BB962C8B-B14F-4D97-AF65-F5344CB8AC3E}">
        <p14:creationId xmlns:p14="http://schemas.microsoft.com/office/powerpoint/2010/main" val="2462385562"/>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amp; Sub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5750" y="628651"/>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Content Placeholder 2"/>
          <p:cNvSpPr>
            <a:spLocks noGrp="1"/>
          </p:cNvSpPr>
          <p:nvPr>
            <p:ph idx="10"/>
          </p:nvPr>
        </p:nvSpPr>
        <p:spPr>
          <a:xfrm>
            <a:off x="285750" y="1200150"/>
            <a:ext cx="8572500" cy="3314700"/>
          </a:xfrm>
          <a:prstGeom prst="rect">
            <a:avLst/>
          </a:prstGeom>
        </p:spPr>
        <p:txBody>
          <a:bodyPr lIns="0" tIns="0" rIns="0" bIns="0"/>
          <a:lstStyle>
            <a:lvl1pPr marL="171446" indent="-171446">
              <a:lnSpc>
                <a:spcPct val="100000"/>
              </a:lnSpc>
              <a:spcBef>
                <a:spcPts val="12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37" indent="-171446">
              <a:lnSpc>
                <a:spcPct val="100000"/>
              </a:lnSpc>
              <a:spcBef>
                <a:spcPts val="300"/>
              </a:spcBef>
              <a:buClr>
                <a:srgbClr val="808080"/>
              </a:buClr>
              <a:buFont typeface="Arial" panose="020B0604020202020204" pitchFamily="34" charset="0"/>
              <a:buChar char="–"/>
              <a:defRPr sz="1400">
                <a:solidFill>
                  <a:schemeClr val="bg2"/>
                </a:solidFill>
                <a:latin typeface="Arial" panose="020B0604020202020204" pitchFamily="34" charset="0"/>
              </a:defRPr>
            </a:lvl2pPr>
            <a:lvl3pPr marL="800080" indent="-114297">
              <a:lnSpc>
                <a:spcPct val="100000"/>
              </a:lnSpc>
              <a:spcBef>
                <a:spcPts val="300"/>
              </a:spcBef>
              <a:buClr>
                <a:srgbClr val="808080"/>
              </a:buClr>
              <a:buFont typeface="Arial" panose="020B0604020202020204" pitchFamily="34" charset="0"/>
              <a:buChar char="▪"/>
              <a:defRPr sz="1100">
                <a:solidFill>
                  <a:schemeClr val="bg2"/>
                </a:solidFill>
                <a:latin typeface="Arial" panose="020B0604020202020204" pitchFamily="34" charset="0"/>
              </a:defRPr>
            </a:lvl3pPr>
            <a:lvl4pPr marL="1200120" indent="-171446">
              <a:lnSpc>
                <a:spcPct val="100000"/>
              </a:lnSpc>
              <a:spcBef>
                <a:spcPts val="300"/>
              </a:spcBef>
              <a:buClr>
                <a:schemeClr val="bg1">
                  <a:lumMod val="60000"/>
                  <a:lumOff val="40000"/>
                </a:schemeClr>
              </a:buClr>
              <a:buFont typeface="Arial" panose="020B0604020202020204" pitchFamily="34" charset="0"/>
              <a:buChar char="•"/>
              <a:defRPr sz="900"/>
            </a:lvl4pPr>
            <a:lvl5pPr marL="1543012" indent="-171446">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9696066"/>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7A5A5-B303-47A2-9C2C-7BD1551C7580}"/>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Chart Placeholder 2">
            <a:extLst>
              <a:ext uri="{FF2B5EF4-FFF2-40B4-BE49-F238E27FC236}">
                <a16:creationId xmlns:a16="http://schemas.microsoft.com/office/drawing/2014/main" id="{BA6CB933-3025-4BEE-9D3D-8942E5CD5DB8}"/>
              </a:ext>
            </a:extLst>
          </p:cNvPr>
          <p:cNvSpPr>
            <a:spLocks noGrp="1"/>
          </p:cNvSpPr>
          <p:nvPr>
            <p:ph type="chart" idx="1"/>
          </p:nvPr>
        </p:nvSpPr>
        <p:spPr>
          <a:xfrm>
            <a:off x="628650" y="1370013"/>
            <a:ext cx="7886700" cy="3262312"/>
          </a:xfrm>
          <a:prstGeom prst="rect">
            <a:avLst/>
          </a:prstGeom>
        </p:spPr>
        <p:txBody>
          <a:bodyPr/>
          <a:lstStyle/>
          <a:p>
            <a:endParaRPr lang="en-US"/>
          </a:p>
        </p:txBody>
      </p:sp>
    </p:spTree>
    <p:extLst>
      <p:ext uri="{BB962C8B-B14F-4D97-AF65-F5344CB8AC3E}">
        <p14:creationId xmlns:p14="http://schemas.microsoft.com/office/powerpoint/2010/main" val="4040197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49A41B-9CF1-4CD6-B1E3-F736C63833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0878" y="4629151"/>
            <a:ext cx="2057400" cy="267464"/>
          </a:xfrm>
          <a:prstGeom prst="rect">
            <a:avLst/>
          </a:prstGeom>
        </p:spPr>
      </p:pic>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285751" y="3153695"/>
            <a:ext cx="5978331" cy="542925"/>
          </a:xfrm>
          <a:prstGeom prst="rect">
            <a:avLst/>
          </a:prstGeom>
        </p:spPr>
        <p:txBody>
          <a:bodyPr lIns="0" tIns="0" rIns="0" bIns="0"/>
          <a:lstStyle>
            <a:lvl1pPr marL="0" indent="0" algn="l">
              <a:lnSpc>
                <a:spcPct val="100000"/>
              </a:lnSpc>
              <a:spcBef>
                <a:spcPts val="0"/>
              </a:spcBef>
              <a:buNone/>
              <a:defRPr sz="1350">
                <a:solidFill>
                  <a:schemeClr val="tx2"/>
                </a:solidFill>
                <a:latin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6" name="Rectangle 5">
            <a:extLst>
              <a:ext uri="{FF2B5EF4-FFF2-40B4-BE49-F238E27FC236}">
                <a16:creationId xmlns:a16="http://schemas.microsoft.com/office/drawing/2014/main" id="{2E5D8143-A159-4278-916B-DB3850ADE74C}"/>
              </a:ext>
              <a:ext uri="{C183D7F6-B498-43B3-948B-1728B52AA6E4}">
                <adec:decorative xmlns:adec="http://schemas.microsoft.com/office/drawing/2017/decorative" val="1"/>
              </a:ext>
            </a:extLst>
          </p:cNvPr>
          <p:cNvSpPr>
            <a:spLocks noChangeAspect="1"/>
          </p:cNvSpPr>
          <p:nvPr/>
        </p:nvSpPr>
        <p:spPr>
          <a:xfrm>
            <a:off x="285750" y="2571751"/>
            <a:ext cx="342900" cy="8572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8" name="Title 1">
            <a:extLst>
              <a:ext uri="{FF2B5EF4-FFF2-40B4-BE49-F238E27FC236}">
                <a16:creationId xmlns:a16="http://schemas.microsoft.com/office/drawing/2014/main" id="{47F5323D-6831-4D66-AAB2-4C1920E06475}"/>
              </a:ext>
            </a:extLst>
          </p:cNvPr>
          <p:cNvSpPr>
            <a:spLocks noGrp="1"/>
          </p:cNvSpPr>
          <p:nvPr>
            <p:ph type="title"/>
          </p:nvPr>
        </p:nvSpPr>
        <p:spPr>
          <a:xfrm>
            <a:off x="285751" y="1303735"/>
            <a:ext cx="5976962" cy="1121846"/>
          </a:xfrm>
          <a:prstGeom prst="rect">
            <a:avLst/>
          </a:prstGeom>
        </p:spPr>
        <p:txBody>
          <a:bodyPr wrap="square" lIns="0" tIns="0" rIns="0" bIns="0" anchor="b" anchorCtr="0">
            <a:spAutoFit/>
          </a:bodyPr>
          <a:lstStyle>
            <a:lvl1pPr>
              <a:defRPr lang="en-US" sz="4050" dirty="0">
                <a:solidFill>
                  <a:srgbClr val="E5F8FF"/>
                </a:solidFill>
                <a:latin typeface="Arial Nova Light" panose="020B0304020202020204" pitchFamily="34" charset="0"/>
              </a:defRPr>
            </a:lvl1pPr>
          </a:lstStyle>
          <a:p>
            <a:pPr marL="0" lvl="0"/>
            <a:r>
              <a:rPr lang="en-US"/>
              <a:t>Click to edit Master title style</a:t>
            </a:r>
          </a:p>
        </p:txBody>
      </p:sp>
    </p:spTree>
    <p:extLst>
      <p:ext uri="{BB962C8B-B14F-4D97-AF65-F5344CB8AC3E}">
        <p14:creationId xmlns:p14="http://schemas.microsoft.com/office/powerpoint/2010/main" val="995064787"/>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Cover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49A41B-9CF1-4CD6-B1E3-F736C63833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0878" y="4629151"/>
            <a:ext cx="2057400" cy="267464"/>
          </a:xfrm>
          <a:prstGeom prst="rect">
            <a:avLst/>
          </a:prstGeom>
        </p:spPr>
      </p:pic>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285751" y="3153695"/>
            <a:ext cx="5978331" cy="542925"/>
          </a:xfrm>
          <a:prstGeom prst="rect">
            <a:avLst/>
          </a:prstGeom>
        </p:spPr>
        <p:txBody>
          <a:bodyPr lIns="0" tIns="0" rIns="0" bIns="0"/>
          <a:lstStyle>
            <a:lvl1pPr marL="0" indent="0" algn="l">
              <a:lnSpc>
                <a:spcPct val="100000"/>
              </a:lnSpc>
              <a:spcBef>
                <a:spcPts val="0"/>
              </a:spcBef>
              <a:buNone/>
              <a:defRPr sz="1350">
                <a:solidFill>
                  <a:schemeClr val="tx2"/>
                </a:solidFill>
                <a:latin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6" name="Rectangle 5">
            <a:extLst>
              <a:ext uri="{FF2B5EF4-FFF2-40B4-BE49-F238E27FC236}">
                <a16:creationId xmlns:a16="http://schemas.microsoft.com/office/drawing/2014/main" id="{2E5D8143-A159-4278-916B-DB3850ADE74C}"/>
              </a:ext>
              <a:ext uri="{C183D7F6-B498-43B3-948B-1728B52AA6E4}">
                <adec:decorative xmlns:adec="http://schemas.microsoft.com/office/drawing/2017/decorative" val="1"/>
              </a:ext>
            </a:extLst>
          </p:cNvPr>
          <p:cNvSpPr>
            <a:spLocks noChangeAspect="1"/>
          </p:cNvSpPr>
          <p:nvPr/>
        </p:nvSpPr>
        <p:spPr>
          <a:xfrm>
            <a:off x="285750" y="2571751"/>
            <a:ext cx="342900" cy="8572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8" name="Title 1">
            <a:extLst>
              <a:ext uri="{FF2B5EF4-FFF2-40B4-BE49-F238E27FC236}">
                <a16:creationId xmlns:a16="http://schemas.microsoft.com/office/drawing/2014/main" id="{47F5323D-6831-4D66-AAB2-4C1920E06475}"/>
              </a:ext>
            </a:extLst>
          </p:cNvPr>
          <p:cNvSpPr>
            <a:spLocks noGrp="1"/>
          </p:cNvSpPr>
          <p:nvPr>
            <p:ph type="title"/>
          </p:nvPr>
        </p:nvSpPr>
        <p:spPr>
          <a:xfrm>
            <a:off x="285751" y="1303735"/>
            <a:ext cx="5976962" cy="1121846"/>
          </a:xfrm>
          <a:prstGeom prst="rect">
            <a:avLst/>
          </a:prstGeom>
        </p:spPr>
        <p:txBody>
          <a:bodyPr wrap="square" lIns="0" tIns="0" rIns="0" bIns="0" anchor="b" anchorCtr="0">
            <a:spAutoFit/>
          </a:bodyPr>
          <a:lstStyle>
            <a:lvl1pPr>
              <a:defRPr lang="en-US" sz="4050" dirty="0">
                <a:solidFill>
                  <a:srgbClr val="E5F8FF"/>
                </a:solidFill>
                <a:effectLst>
                  <a:glow rad="127000">
                    <a:srgbClr val="0D32A4"/>
                  </a:glow>
                </a:effectLst>
                <a:latin typeface="Arial Nova Light" panose="020B0304020202020204" pitchFamily="34" charset="0"/>
              </a:defRPr>
            </a:lvl1pPr>
          </a:lstStyle>
          <a:p>
            <a:pPr marL="0" lvl="0"/>
            <a:r>
              <a:rPr lang="en-US"/>
              <a:t>Click to edit Master title style</a:t>
            </a:r>
          </a:p>
        </p:txBody>
      </p:sp>
    </p:spTree>
    <p:extLst>
      <p:ext uri="{BB962C8B-B14F-4D97-AF65-F5344CB8AC3E}">
        <p14:creationId xmlns:p14="http://schemas.microsoft.com/office/powerpoint/2010/main" val="1704322956"/>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D95DA-6F2D-4DB9-A4B6-50D3D1C65809}"/>
              </a:ext>
            </a:extLst>
          </p:cNvPr>
          <p:cNvSpPr>
            <a:spLocks noGrp="1"/>
          </p:cNvSpPr>
          <p:nvPr>
            <p:ph type="title"/>
          </p:nvPr>
        </p:nvSpPr>
        <p:spPr>
          <a:xfrm>
            <a:off x="284069" y="3817751"/>
            <a:ext cx="7286625" cy="560923"/>
          </a:xfrm>
          <a:prstGeom prst="rect">
            <a:avLst/>
          </a:prstGeom>
        </p:spPr>
        <p:txBody>
          <a:bodyPr wrap="square" lIns="0" tIns="0" rIns="0" bIns="0" anchor="b" anchorCtr="0">
            <a:spAutoFit/>
          </a:bodyPr>
          <a:lstStyle>
            <a:lvl1pPr>
              <a:lnSpc>
                <a:spcPct val="90000"/>
              </a:lnSpc>
              <a:defRPr sz="4050">
                <a:solidFill>
                  <a:srgbClr val="E5F8FF"/>
                </a:solidFill>
                <a:latin typeface="Arial Nova Light" panose="020B030402020202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5C487A85-65B5-4371-833A-AD6EFF69F5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5" name="Text Placeholder 4">
            <a:extLst>
              <a:ext uri="{FF2B5EF4-FFF2-40B4-BE49-F238E27FC236}">
                <a16:creationId xmlns:a16="http://schemas.microsoft.com/office/drawing/2014/main" id="{31E00A8F-8F29-4705-8469-E9075A8C1BA9}"/>
              </a:ext>
            </a:extLst>
          </p:cNvPr>
          <p:cNvSpPr>
            <a:spLocks noGrp="1"/>
          </p:cNvSpPr>
          <p:nvPr>
            <p:ph type="body" sz="quarter" idx="10"/>
          </p:nvPr>
        </p:nvSpPr>
        <p:spPr>
          <a:xfrm>
            <a:off x="6257926" y="685800"/>
            <a:ext cx="2600325" cy="1885950"/>
          </a:xfrm>
          <a:prstGeom prst="rect">
            <a:avLst/>
          </a:prstGeom>
        </p:spPr>
        <p:txBody>
          <a:bodyPr lIns="0" tIns="0" rIns="0" bIns="0"/>
          <a:lstStyle>
            <a:lvl1pPr>
              <a:lnSpc>
                <a:spcPct val="100000"/>
              </a:lnSpc>
              <a:spcBef>
                <a:spcPts val="900"/>
              </a:spcBef>
              <a:buClr>
                <a:schemeClr val="bg1"/>
              </a:buClr>
              <a:defRPr sz="1500">
                <a:solidFill>
                  <a:schemeClr val="tx2"/>
                </a:solidFill>
              </a:defRPr>
            </a:lvl1pPr>
            <a:lvl2pPr marL="556008" indent="-213117">
              <a:lnSpc>
                <a:spcPct val="100000"/>
              </a:lnSpc>
              <a:spcBef>
                <a:spcPts val="450"/>
              </a:spcBef>
              <a:buClr>
                <a:schemeClr val="bg1"/>
              </a:buClr>
              <a:buFont typeface="Arial" panose="020B0604020202020204" pitchFamily="34" charset="0"/>
              <a:buChar char="–"/>
              <a:defRPr sz="1350">
                <a:solidFill>
                  <a:schemeClr val="tx2"/>
                </a:solidFill>
              </a:defRPr>
            </a:lvl2pPr>
            <a:lvl3pPr marL="857207" indent="-171442">
              <a:lnSpc>
                <a:spcPct val="100000"/>
              </a:lnSpc>
              <a:spcBef>
                <a:spcPts val="450"/>
              </a:spcBef>
              <a:buClr>
                <a:schemeClr val="bg1"/>
              </a:buClr>
              <a:buFont typeface="Wingdings" panose="05000000000000000000" pitchFamily="2" charset="2"/>
              <a:buChar char="§"/>
              <a:defRPr sz="1200">
                <a:solidFill>
                  <a:schemeClr val="tx2"/>
                </a:solidFill>
              </a:defRPr>
            </a:lvl3pPr>
            <a:lvl4pPr>
              <a:defRPr sz="1200">
                <a:solidFill>
                  <a:schemeClr val="tx2"/>
                </a:solidFill>
              </a:defRPr>
            </a:lvl4pPr>
            <a:lvl5pPr>
              <a:defRPr sz="1200">
                <a:solidFill>
                  <a:schemeClr val="tx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451726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Divider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5" name="Title 1">
            <a:extLst>
              <a:ext uri="{FF2B5EF4-FFF2-40B4-BE49-F238E27FC236}">
                <a16:creationId xmlns:a16="http://schemas.microsoft.com/office/drawing/2014/main" id="{D7D3C83F-1685-4A4A-8993-74D3219027D6}"/>
              </a:ext>
            </a:extLst>
          </p:cNvPr>
          <p:cNvSpPr>
            <a:spLocks noGrp="1"/>
          </p:cNvSpPr>
          <p:nvPr>
            <p:ph type="title"/>
          </p:nvPr>
        </p:nvSpPr>
        <p:spPr>
          <a:xfrm>
            <a:off x="285751" y="3257551"/>
            <a:ext cx="6020921" cy="1121846"/>
          </a:xfrm>
          <a:prstGeom prst="rect">
            <a:avLst/>
          </a:prstGeom>
        </p:spPr>
        <p:txBody>
          <a:bodyPr wrap="square" lIns="0" tIns="0" rIns="0" bIns="0" anchor="b" anchorCtr="0">
            <a:spAutoFit/>
          </a:bodyPr>
          <a:lstStyle>
            <a:lvl1pPr>
              <a:defRPr lang="en-US" sz="4050" dirty="0">
                <a:solidFill>
                  <a:srgbClr val="E5F8FF"/>
                </a:solidFill>
                <a:latin typeface="Arial Nova Light" panose="020B0304020202020204" pitchFamily="34" charset="0"/>
              </a:defRPr>
            </a:lvl1pPr>
          </a:lstStyle>
          <a:p>
            <a:pPr lvl="0"/>
            <a:r>
              <a:rPr lang="en-US"/>
              <a:t>Click to edit Master title style</a:t>
            </a:r>
          </a:p>
        </p:txBody>
      </p:sp>
      <p:sp>
        <p:nvSpPr>
          <p:cNvPr id="7" name="Rectangle 6">
            <a:extLst>
              <a:ext uri="{FF2B5EF4-FFF2-40B4-BE49-F238E27FC236}">
                <a16:creationId xmlns:a16="http://schemas.microsoft.com/office/drawing/2014/main" id="{B5B0BFDB-C4BC-4E6F-8090-A00E82B41E85}"/>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3" name="Text Placeholder 2">
            <a:extLst>
              <a:ext uri="{FF2B5EF4-FFF2-40B4-BE49-F238E27FC236}">
                <a16:creationId xmlns:a16="http://schemas.microsoft.com/office/drawing/2014/main" id="{9AF30D4F-5FE4-4AA6-812B-A00AFC98112E}"/>
              </a:ext>
            </a:extLst>
          </p:cNvPr>
          <p:cNvSpPr>
            <a:spLocks noGrp="1"/>
          </p:cNvSpPr>
          <p:nvPr>
            <p:ph type="body" sz="quarter" idx="10"/>
          </p:nvPr>
        </p:nvSpPr>
        <p:spPr>
          <a:xfrm>
            <a:off x="800101" y="262109"/>
            <a:ext cx="5486401" cy="161583"/>
          </a:xfrm>
          <a:prstGeom prst="rect">
            <a:avLst/>
          </a:prstGeom>
        </p:spPr>
        <p:txBody>
          <a:bodyPr lIns="0" tIns="0" rIns="0" bIns="0">
            <a:spAutoFit/>
          </a:bodyPr>
          <a:lstStyle>
            <a:lvl1pPr marL="0" indent="0">
              <a:lnSpc>
                <a:spcPct val="100000"/>
              </a:lnSpc>
              <a:buNone/>
              <a:defRPr sz="1050" cap="all" spc="225" baseline="0">
                <a:solidFill>
                  <a:schemeClr val="tx2"/>
                </a:solidFill>
              </a:defRPr>
            </a:lvl1pPr>
            <a:lvl2pPr marL="342884" indent="0">
              <a:buNone/>
              <a:defRPr/>
            </a:lvl2pPr>
            <a:lvl3pPr marL="685766" indent="0">
              <a:buNone/>
              <a:defRPr/>
            </a:lvl3pPr>
            <a:lvl4pPr marL="1028649" indent="0">
              <a:buNone/>
              <a:defRPr/>
            </a:lvl4pPr>
            <a:lvl5pPr marL="1371532" indent="0">
              <a:buNone/>
              <a:defRPr/>
            </a:lvl5pPr>
          </a:lstStyle>
          <a:p>
            <a:pPr lvl="0"/>
            <a:r>
              <a:rPr lang="en-US"/>
              <a:t>Click to edit Master text styles</a:t>
            </a:r>
          </a:p>
        </p:txBody>
      </p:sp>
    </p:spTree>
    <p:extLst>
      <p:ext uri="{BB962C8B-B14F-4D97-AF65-F5344CB8AC3E}">
        <p14:creationId xmlns:p14="http://schemas.microsoft.com/office/powerpoint/2010/main" val="2534936742"/>
      </p:ext>
    </p:extLst>
  </p:cSld>
  <p:clrMapOvr>
    <a:masterClrMapping/>
  </p:clrMapOvr>
  <p:extLst>
    <p:ext uri="{DCECCB84-F9BA-43D5-87BE-67443E8EF086}">
      <p15:sldGuideLst xmlns:p15="http://schemas.microsoft.com/office/powerpoint/2012/main">
        <p15:guide id="1" orient="horz" pos="28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ide bar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600888"/>
            <a:ext cx="1714500" cy="997196"/>
          </a:xfrm>
          <a:prstGeom prst="rect">
            <a:avLst/>
          </a:prstGeom>
        </p:spPr>
        <p:txBody>
          <a:bodyPr wrap="square" lIns="0" tIns="0" rIns="0" bIns="0">
            <a:spAutoFit/>
          </a:bodyPr>
          <a:lstStyle>
            <a:lvl1pPr>
              <a:defRPr sz="2400">
                <a:solidFill>
                  <a:srgbClr val="E5F8FF"/>
                </a:solidFill>
                <a:latin typeface="+mj-lt"/>
              </a:defRPr>
            </a:lvl1pPr>
          </a:lstStyle>
          <a:p>
            <a:r>
              <a:rPr lang="en-US"/>
              <a:t>Click to edit Master title style</a:t>
            </a:r>
          </a:p>
        </p:txBody>
      </p:sp>
      <p:sp>
        <p:nvSpPr>
          <p:cNvPr id="3" name="Content Placeholder 2"/>
          <p:cNvSpPr>
            <a:spLocks noGrp="1"/>
          </p:cNvSpPr>
          <p:nvPr>
            <p:ph idx="1"/>
          </p:nvPr>
        </p:nvSpPr>
        <p:spPr>
          <a:xfrm>
            <a:off x="2600325" y="300038"/>
            <a:ext cx="6257925" cy="4371975"/>
          </a:xfrm>
          <a:prstGeom prst="rect">
            <a:avLst/>
          </a:prstGeom>
        </p:spPr>
        <p:txBody>
          <a:bodyPr lIns="0" tIns="0" rIns="0" bIns="0" anchor="ctr" anchorCtr="0"/>
          <a:lstStyle>
            <a:lvl1pPr marL="171446" indent="-171446">
              <a:lnSpc>
                <a:spcPct val="100000"/>
              </a:lnSpc>
              <a:spcBef>
                <a:spcPts val="9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37" indent="-171446">
              <a:lnSpc>
                <a:spcPct val="100000"/>
              </a:lnSpc>
              <a:spcBef>
                <a:spcPts val="450"/>
              </a:spcBef>
              <a:buClr>
                <a:srgbClr val="808080"/>
              </a:buClr>
              <a:buFont typeface="Arial" panose="020B0604020202020204" pitchFamily="34" charset="0"/>
              <a:buChar char="–"/>
              <a:defRPr sz="1350">
                <a:solidFill>
                  <a:schemeClr val="bg2"/>
                </a:solidFill>
                <a:latin typeface="Arial" panose="020B0604020202020204" pitchFamily="34" charset="0"/>
              </a:defRPr>
            </a:lvl2pPr>
            <a:lvl3pPr marL="800080" indent="-114297">
              <a:lnSpc>
                <a:spcPct val="100000"/>
              </a:lnSpc>
              <a:spcBef>
                <a:spcPts val="450"/>
              </a:spcBef>
              <a:buClr>
                <a:srgbClr val="808080"/>
              </a:buClr>
              <a:buFont typeface="Arial" panose="020B0604020202020204" pitchFamily="34" charset="0"/>
              <a:buChar char="▪"/>
              <a:defRPr sz="1050">
                <a:solidFill>
                  <a:schemeClr val="bg2"/>
                </a:solidFill>
                <a:latin typeface="Arial" panose="020B0604020202020204" pitchFamily="34" charset="0"/>
              </a:defRPr>
            </a:lvl3pPr>
            <a:lvl4pPr marL="1200120" indent="-171446">
              <a:lnSpc>
                <a:spcPct val="100000"/>
              </a:lnSpc>
              <a:spcBef>
                <a:spcPts val="300"/>
              </a:spcBef>
              <a:buClr>
                <a:schemeClr val="bg1">
                  <a:lumMod val="60000"/>
                  <a:lumOff val="40000"/>
                </a:schemeClr>
              </a:buClr>
              <a:buFont typeface="Arial" panose="020B0604020202020204" pitchFamily="34" charset="0"/>
              <a:buChar char="•"/>
              <a:defRPr sz="900"/>
            </a:lvl4pPr>
            <a:lvl5pPr marL="1543012" indent="-171446">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F7E372F5-2EC7-4733-8384-2D4149AFD478}"/>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rgbClr val="80C7F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6" name="Subtitle 2">
            <a:extLst>
              <a:ext uri="{FF2B5EF4-FFF2-40B4-BE49-F238E27FC236}">
                <a16:creationId xmlns:a16="http://schemas.microsoft.com/office/drawing/2014/main" id="{DD84B0B8-7C41-4C04-9E5E-65F066217219}"/>
              </a:ext>
            </a:extLst>
          </p:cNvPr>
          <p:cNvSpPr>
            <a:spLocks noGrp="1"/>
          </p:cNvSpPr>
          <p:nvPr>
            <p:ph type="subTitle" idx="10"/>
          </p:nvPr>
        </p:nvSpPr>
        <p:spPr>
          <a:xfrm>
            <a:off x="285750" y="1885950"/>
            <a:ext cx="1714500" cy="2786063"/>
          </a:xfrm>
          <a:prstGeom prst="rect">
            <a:avLst/>
          </a:prstGeom>
        </p:spPr>
        <p:txBody>
          <a:bodyPr wrap="square" lIns="0" tIns="0" rIns="0" bIns="0">
            <a:noAutofit/>
          </a:bodyPr>
          <a:lstStyle>
            <a:lvl1pPr marL="0" indent="0" algn="l">
              <a:lnSpc>
                <a:spcPct val="100000"/>
              </a:lnSpc>
              <a:spcBef>
                <a:spcPts val="900"/>
              </a:spcBef>
              <a:buNone/>
              <a:defRPr sz="1200">
                <a:solidFill>
                  <a:srgbClr val="80C7FB"/>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3968111398"/>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Divider blu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5" name="Title 1">
            <a:extLst>
              <a:ext uri="{FF2B5EF4-FFF2-40B4-BE49-F238E27FC236}">
                <a16:creationId xmlns:a16="http://schemas.microsoft.com/office/drawing/2014/main" id="{D7D3C83F-1685-4A4A-8993-74D3219027D6}"/>
              </a:ext>
            </a:extLst>
          </p:cNvPr>
          <p:cNvSpPr>
            <a:spLocks noGrp="1"/>
          </p:cNvSpPr>
          <p:nvPr>
            <p:ph type="title"/>
          </p:nvPr>
        </p:nvSpPr>
        <p:spPr>
          <a:xfrm>
            <a:off x="285751" y="2696629"/>
            <a:ext cx="3343275" cy="1682768"/>
          </a:xfrm>
          <a:prstGeom prst="rect">
            <a:avLst/>
          </a:prstGeom>
        </p:spPr>
        <p:txBody>
          <a:bodyPr wrap="square" lIns="0" tIns="0" rIns="0" bIns="0" anchor="b" anchorCtr="0">
            <a:spAutoFit/>
          </a:bodyPr>
          <a:lstStyle>
            <a:lvl1pPr>
              <a:defRPr lang="en-US" sz="4050" dirty="0">
                <a:solidFill>
                  <a:srgbClr val="E5F8FF"/>
                </a:solidFill>
                <a:latin typeface="Arial Nova Light" panose="020B0304020202020204" pitchFamily="34" charset="0"/>
              </a:defRPr>
            </a:lvl1pPr>
          </a:lstStyle>
          <a:p>
            <a:pPr lvl="0"/>
            <a:r>
              <a:rPr lang="en-US"/>
              <a:t>Click to edit Master title style</a:t>
            </a:r>
          </a:p>
        </p:txBody>
      </p:sp>
      <p:sp>
        <p:nvSpPr>
          <p:cNvPr id="7" name="Rectangle 6">
            <a:extLst>
              <a:ext uri="{FF2B5EF4-FFF2-40B4-BE49-F238E27FC236}">
                <a16:creationId xmlns:a16="http://schemas.microsoft.com/office/drawing/2014/main" id="{B5B0BFDB-C4BC-4E6F-8090-A00E82B41E85}"/>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rgbClr val="80C7F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3" name="Text Placeholder 2">
            <a:extLst>
              <a:ext uri="{FF2B5EF4-FFF2-40B4-BE49-F238E27FC236}">
                <a16:creationId xmlns:a16="http://schemas.microsoft.com/office/drawing/2014/main" id="{9AF30D4F-5FE4-4AA6-812B-A00AFC98112E}"/>
              </a:ext>
            </a:extLst>
          </p:cNvPr>
          <p:cNvSpPr>
            <a:spLocks noGrp="1"/>
          </p:cNvSpPr>
          <p:nvPr>
            <p:ph type="body" sz="quarter" idx="10"/>
          </p:nvPr>
        </p:nvSpPr>
        <p:spPr>
          <a:xfrm>
            <a:off x="800100" y="262110"/>
            <a:ext cx="2828926" cy="323165"/>
          </a:xfrm>
          <a:prstGeom prst="rect">
            <a:avLst/>
          </a:prstGeom>
        </p:spPr>
        <p:txBody>
          <a:bodyPr wrap="square" lIns="0" tIns="0" rIns="0" bIns="0">
            <a:spAutoFit/>
          </a:bodyPr>
          <a:lstStyle>
            <a:lvl1pPr marL="0" indent="0">
              <a:lnSpc>
                <a:spcPct val="100000"/>
              </a:lnSpc>
              <a:buNone/>
              <a:defRPr sz="1050" cap="all" spc="225" baseline="0">
                <a:solidFill>
                  <a:schemeClr val="tx2"/>
                </a:solidFill>
              </a:defRPr>
            </a:lvl1pPr>
            <a:lvl2pPr marL="342884" indent="0">
              <a:buNone/>
              <a:defRPr/>
            </a:lvl2pPr>
            <a:lvl3pPr marL="685766" indent="0">
              <a:buNone/>
              <a:defRPr/>
            </a:lvl3pPr>
            <a:lvl4pPr marL="1028649" indent="0">
              <a:buNone/>
              <a:defRPr/>
            </a:lvl4pPr>
            <a:lvl5pPr marL="1371532" indent="0">
              <a:buNone/>
              <a:defRPr/>
            </a:lvl5pPr>
          </a:lstStyle>
          <a:p>
            <a:pPr lvl="0"/>
            <a:r>
              <a:rPr lang="en-US"/>
              <a:t>Click to edit Master text styles</a:t>
            </a:r>
          </a:p>
        </p:txBody>
      </p:sp>
    </p:spTree>
    <p:extLst>
      <p:ext uri="{BB962C8B-B14F-4D97-AF65-F5344CB8AC3E}">
        <p14:creationId xmlns:p14="http://schemas.microsoft.com/office/powerpoint/2010/main" val="3159597199"/>
      </p:ext>
    </p:extLst>
  </p:cSld>
  <p:clrMapOvr>
    <a:masterClrMapping/>
  </p:clrMapOvr>
  <p:extLst>
    <p:ext uri="{DCECCB84-F9BA-43D5-87BE-67443E8EF086}">
      <p15:sldGuideLst xmlns:p15="http://schemas.microsoft.com/office/powerpoint/2012/main">
        <p15:guide id="1" orient="horz" pos="28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ide bar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600889"/>
            <a:ext cx="1714500" cy="997196"/>
          </a:xfrm>
          <a:prstGeom prst="rect">
            <a:avLst/>
          </a:prstGeom>
        </p:spPr>
        <p:txBody>
          <a:bodyPr wrap="square" lIns="0" tIns="0" rIns="0" bIns="0">
            <a:spAutoFit/>
          </a:bodyPr>
          <a:lstStyle>
            <a:lvl1pPr>
              <a:defRPr sz="2400">
                <a:solidFill>
                  <a:srgbClr val="E5F8FF"/>
                </a:solidFill>
                <a:latin typeface="+mj-lt"/>
              </a:defRPr>
            </a:lvl1pPr>
          </a:lstStyle>
          <a:p>
            <a:r>
              <a:rPr lang="en-US"/>
              <a:t>Click to edit Master title style</a:t>
            </a:r>
          </a:p>
        </p:txBody>
      </p:sp>
      <p:sp>
        <p:nvSpPr>
          <p:cNvPr id="3" name="Content Placeholder 2"/>
          <p:cNvSpPr>
            <a:spLocks noGrp="1"/>
          </p:cNvSpPr>
          <p:nvPr>
            <p:ph idx="1"/>
          </p:nvPr>
        </p:nvSpPr>
        <p:spPr>
          <a:xfrm>
            <a:off x="2600326" y="300038"/>
            <a:ext cx="6257925" cy="4371975"/>
          </a:xfrm>
          <a:prstGeom prst="rect">
            <a:avLst/>
          </a:prstGeom>
        </p:spPr>
        <p:txBody>
          <a:bodyPr lIns="0" tIns="0" rIns="0" bIns="0" anchor="ctr" anchorCtr="0"/>
          <a:lstStyle>
            <a:lvl1pPr marL="171442" indent="-171442">
              <a:lnSpc>
                <a:spcPct val="100000"/>
              </a:lnSpc>
              <a:spcBef>
                <a:spcPts val="9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25" indent="-171442">
              <a:lnSpc>
                <a:spcPct val="100000"/>
              </a:lnSpc>
              <a:spcBef>
                <a:spcPts val="450"/>
              </a:spcBef>
              <a:buClr>
                <a:srgbClr val="808080"/>
              </a:buClr>
              <a:buFont typeface="Arial" panose="020B0604020202020204" pitchFamily="34" charset="0"/>
              <a:buChar char="–"/>
              <a:defRPr sz="1350">
                <a:solidFill>
                  <a:schemeClr val="bg2"/>
                </a:solidFill>
                <a:latin typeface="Arial" panose="020B0604020202020204" pitchFamily="34" charset="0"/>
              </a:defRPr>
            </a:lvl2pPr>
            <a:lvl3pPr marL="800060" indent="-114294">
              <a:lnSpc>
                <a:spcPct val="100000"/>
              </a:lnSpc>
              <a:spcBef>
                <a:spcPts val="450"/>
              </a:spcBef>
              <a:buClr>
                <a:srgbClr val="808080"/>
              </a:buClr>
              <a:buFont typeface="Arial" panose="020B0604020202020204" pitchFamily="34" charset="0"/>
              <a:buChar char="▪"/>
              <a:defRPr sz="1050">
                <a:solidFill>
                  <a:schemeClr val="bg2"/>
                </a:solidFill>
                <a:latin typeface="Arial" panose="020B0604020202020204" pitchFamily="34" charset="0"/>
              </a:defRPr>
            </a:lvl3pPr>
            <a:lvl4pPr marL="1200090" indent="-171442">
              <a:lnSpc>
                <a:spcPct val="100000"/>
              </a:lnSpc>
              <a:spcBef>
                <a:spcPts val="300"/>
              </a:spcBef>
              <a:buClr>
                <a:schemeClr val="bg1">
                  <a:lumMod val="60000"/>
                  <a:lumOff val="40000"/>
                </a:schemeClr>
              </a:buClr>
              <a:buFont typeface="Arial" panose="020B0604020202020204" pitchFamily="34" charset="0"/>
              <a:buChar char="•"/>
              <a:defRPr sz="900"/>
            </a:lvl4pPr>
            <a:lvl5pPr marL="1542974" indent="-171442">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F7E372F5-2EC7-4733-8384-2D4149AFD478}"/>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rgbClr val="80C7F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6" name="Subtitle 2">
            <a:extLst>
              <a:ext uri="{FF2B5EF4-FFF2-40B4-BE49-F238E27FC236}">
                <a16:creationId xmlns:a16="http://schemas.microsoft.com/office/drawing/2014/main" id="{DD84B0B8-7C41-4C04-9E5E-65F066217219}"/>
              </a:ext>
            </a:extLst>
          </p:cNvPr>
          <p:cNvSpPr>
            <a:spLocks noGrp="1"/>
          </p:cNvSpPr>
          <p:nvPr>
            <p:ph type="subTitle" idx="10"/>
          </p:nvPr>
        </p:nvSpPr>
        <p:spPr>
          <a:xfrm>
            <a:off x="285750" y="1885951"/>
            <a:ext cx="1714500" cy="2786063"/>
          </a:xfrm>
          <a:prstGeom prst="rect">
            <a:avLst/>
          </a:prstGeom>
        </p:spPr>
        <p:txBody>
          <a:bodyPr wrap="square" lIns="0" tIns="0" rIns="0" bIns="0">
            <a:noAutofit/>
          </a:bodyPr>
          <a:lstStyle>
            <a:lvl1pPr marL="0" indent="0" algn="l">
              <a:lnSpc>
                <a:spcPct val="100000"/>
              </a:lnSpc>
              <a:spcBef>
                <a:spcPts val="900"/>
              </a:spcBef>
              <a:buNone/>
              <a:defRPr sz="1200">
                <a:solidFill>
                  <a:srgbClr val="80C7FB"/>
                </a:solidFill>
                <a:latin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Tree>
    <p:extLst>
      <p:ext uri="{BB962C8B-B14F-4D97-AF65-F5344CB8AC3E}">
        <p14:creationId xmlns:p14="http://schemas.microsoft.com/office/powerpoint/2010/main" val="1674228429"/>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ide bar blue w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600889"/>
            <a:ext cx="1714500" cy="997196"/>
          </a:xfrm>
          <a:prstGeom prst="rect">
            <a:avLst/>
          </a:prstGeom>
        </p:spPr>
        <p:txBody>
          <a:bodyPr wrap="square" lIns="0" tIns="0" rIns="0" bIns="0">
            <a:spAutoFit/>
          </a:bodyPr>
          <a:lstStyle>
            <a:lvl1pPr>
              <a:defRPr sz="2400">
                <a:solidFill>
                  <a:srgbClr val="E5F8FF"/>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F7E372F5-2EC7-4733-8384-2D4149AFD478}"/>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rgbClr val="80C7F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80C7FB"/>
              </a:solidFill>
            </a:endParaRPr>
          </a:p>
        </p:txBody>
      </p:sp>
      <p:sp>
        <p:nvSpPr>
          <p:cNvPr id="6" name="Subtitle 2">
            <a:extLst>
              <a:ext uri="{FF2B5EF4-FFF2-40B4-BE49-F238E27FC236}">
                <a16:creationId xmlns:a16="http://schemas.microsoft.com/office/drawing/2014/main" id="{DD84B0B8-7C41-4C04-9E5E-65F066217219}"/>
              </a:ext>
            </a:extLst>
          </p:cNvPr>
          <p:cNvSpPr>
            <a:spLocks noGrp="1"/>
          </p:cNvSpPr>
          <p:nvPr>
            <p:ph type="subTitle" idx="10"/>
          </p:nvPr>
        </p:nvSpPr>
        <p:spPr>
          <a:xfrm>
            <a:off x="285750" y="1885951"/>
            <a:ext cx="1714500" cy="2786063"/>
          </a:xfrm>
          <a:prstGeom prst="rect">
            <a:avLst/>
          </a:prstGeom>
        </p:spPr>
        <p:txBody>
          <a:bodyPr wrap="square" lIns="0" tIns="0" rIns="0" bIns="0">
            <a:noAutofit/>
          </a:bodyPr>
          <a:lstStyle>
            <a:lvl1pPr marL="0" indent="0" algn="l">
              <a:lnSpc>
                <a:spcPct val="100000"/>
              </a:lnSpc>
              <a:spcBef>
                <a:spcPts val="900"/>
              </a:spcBef>
              <a:buNone/>
              <a:defRPr sz="1200">
                <a:solidFill>
                  <a:srgbClr val="80C7FB"/>
                </a:solidFill>
                <a:latin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7" name="Picture Placeholder 6">
            <a:extLst>
              <a:ext uri="{FF2B5EF4-FFF2-40B4-BE49-F238E27FC236}">
                <a16:creationId xmlns:a16="http://schemas.microsoft.com/office/drawing/2014/main" id="{E8FAF2F2-81F0-496C-EB9C-AD35CB49960B}"/>
              </a:ext>
            </a:extLst>
          </p:cNvPr>
          <p:cNvSpPr>
            <a:spLocks noGrp="1"/>
          </p:cNvSpPr>
          <p:nvPr>
            <p:ph type="pic" sz="quarter" idx="11"/>
          </p:nvPr>
        </p:nvSpPr>
        <p:spPr>
          <a:xfrm>
            <a:off x="2257426" y="0"/>
            <a:ext cx="6886575" cy="5143500"/>
          </a:xfrm>
          <a:prstGeom prst="rect">
            <a:avLst/>
          </a:prstGeom>
          <a:noFill/>
          <a:ln>
            <a:noFill/>
          </a:ln>
        </p:spPr>
        <p:txBody>
          <a:bodyPr lIns="0" tIns="0" rIns="0" bIns="0" anchor="ctr" anchorCtr="1"/>
          <a:lstStyle>
            <a:lvl1pPr marL="0" indent="0">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822911110"/>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op bar blue">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370DD2-DBFE-499C-8B5D-257216661960}"/>
              </a:ext>
              <a:ext uri="{C183D7F6-B498-43B3-948B-1728B52AA6E4}">
                <adec:decorative xmlns:adec="http://schemas.microsoft.com/office/drawing/2017/decorative" val="1"/>
              </a:ext>
            </a:extLst>
          </p:cNvPr>
          <p:cNvSpPr/>
          <p:nvPr/>
        </p:nvSpPr>
        <p:spPr>
          <a:xfrm>
            <a:off x="0" y="0"/>
            <a:ext cx="9144000" cy="257175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sp>
        <p:nvSpPr>
          <p:cNvPr id="2" name="Title 1"/>
          <p:cNvSpPr>
            <a:spLocks noGrp="1"/>
          </p:cNvSpPr>
          <p:nvPr>
            <p:ph type="title"/>
          </p:nvPr>
        </p:nvSpPr>
        <p:spPr>
          <a:xfrm>
            <a:off x="286864" y="600075"/>
            <a:ext cx="2999263" cy="664798"/>
          </a:xfrm>
          <a:prstGeom prst="rect">
            <a:avLst/>
          </a:prstGeom>
        </p:spPr>
        <p:txBody>
          <a:bodyPr wrap="square" lIns="0" tIns="0" rIns="0" bIns="0">
            <a:spAutoFit/>
          </a:bodyPr>
          <a:lstStyle>
            <a:lvl1pPr>
              <a:defRPr sz="2400">
                <a:solidFill>
                  <a:schemeClr val="tx2"/>
                </a:solidFill>
                <a:latin typeface="+mj-lt"/>
              </a:defRPr>
            </a:lvl1pPr>
          </a:lstStyle>
          <a:p>
            <a:r>
              <a:rPr lang="en-US"/>
              <a:t>Click to edit Master title style</a:t>
            </a:r>
          </a:p>
        </p:txBody>
      </p:sp>
      <p:sp>
        <p:nvSpPr>
          <p:cNvPr id="12" name="Content Placeholder 11">
            <a:extLst>
              <a:ext uri="{FF2B5EF4-FFF2-40B4-BE49-F238E27FC236}">
                <a16:creationId xmlns:a16="http://schemas.microsoft.com/office/drawing/2014/main" id="{2F25C9EF-E3D6-4E9D-83B4-E16E0BAD9154}"/>
              </a:ext>
            </a:extLst>
          </p:cNvPr>
          <p:cNvSpPr>
            <a:spLocks noGrp="1" noChangeAspect="1"/>
          </p:cNvSpPr>
          <p:nvPr>
            <p:ph sz="quarter" idx="11"/>
          </p:nvPr>
        </p:nvSpPr>
        <p:spPr>
          <a:xfrm>
            <a:off x="3328988" y="1671638"/>
            <a:ext cx="2486025" cy="2486025"/>
          </a:xfrm>
          <a:prstGeom prst="rect">
            <a:avLst/>
          </a:prstGeom>
          <a:solidFill>
            <a:srgbClr val="E5F8FF"/>
          </a:solidFill>
        </p:spPr>
        <p:txBody>
          <a:bodyPr tIns="91440" bIns="91440" anchor="ctr" anchorCtr="0"/>
          <a:lstStyle>
            <a:lvl1pPr marL="0" indent="0" algn="ctr">
              <a:buNone/>
              <a:defRPr sz="1350">
                <a:solidFill>
                  <a:schemeClr val="bg2"/>
                </a:solidFill>
              </a:defRPr>
            </a:lvl1pPr>
            <a:lvl2pPr>
              <a:defRPr sz="1200">
                <a:solidFill>
                  <a:schemeClr val="bg2"/>
                </a:solidFill>
              </a:defRPr>
            </a:lvl2pPr>
            <a:lvl3pPr>
              <a:defRPr sz="1050">
                <a:solidFill>
                  <a:schemeClr val="bg2"/>
                </a:solidFill>
              </a:defRPr>
            </a:lvl3pPr>
            <a:lvl4pPr>
              <a:defRPr sz="900">
                <a:solidFill>
                  <a:schemeClr val="bg2"/>
                </a:solidFill>
              </a:defRPr>
            </a:lvl4pPr>
            <a:lvl5pPr>
              <a:defRPr sz="900">
                <a:solidFill>
                  <a:schemeClr val="bg2"/>
                </a:solidFill>
              </a:defRPr>
            </a:lvl5pPr>
          </a:lstStyle>
          <a:p>
            <a:pPr lvl="0"/>
            <a:r>
              <a:rPr lang="en-US"/>
              <a:t>Click to edit Master text styles</a:t>
            </a:r>
          </a:p>
        </p:txBody>
      </p:sp>
      <p:sp>
        <p:nvSpPr>
          <p:cNvPr id="13" name="Content Placeholder 11">
            <a:extLst>
              <a:ext uri="{FF2B5EF4-FFF2-40B4-BE49-F238E27FC236}">
                <a16:creationId xmlns:a16="http://schemas.microsoft.com/office/drawing/2014/main" id="{CC9ADC35-0177-4D0A-A2B4-6BE8CB97A65E}"/>
              </a:ext>
            </a:extLst>
          </p:cNvPr>
          <p:cNvSpPr>
            <a:spLocks noGrp="1" noChangeAspect="1"/>
          </p:cNvSpPr>
          <p:nvPr>
            <p:ph sz="quarter" idx="12"/>
          </p:nvPr>
        </p:nvSpPr>
        <p:spPr>
          <a:xfrm>
            <a:off x="414338" y="1671638"/>
            <a:ext cx="2486025" cy="2486025"/>
          </a:xfrm>
          <a:prstGeom prst="rect">
            <a:avLst/>
          </a:prstGeom>
          <a:solidFill>
            <a:srgbClr val="E5F8FF"/>
          </a:solidFill>
        </p:spPr>
        <p:txBody>
          <a:bodyPr tIns="91440" bIns="91440" anchor="ctr" anchorCtr="0"/>
          <a:lstStyle>
            <a:lvl1pPr marL="0" indent="0" algn="ctr">
              <a:buNone/>
              <a:defRPr sz="1350">
                <a:solidFill>
                  <a:schemeClr val="bg2"/>
                </a:solidFill>
              </a:defRPr>
            </a:lvl1pPr>
            <a:lvl2pPr>
              <a:defRPr sz="1200">
                <a:solidFill>
                  <a:schemeClr val="bg2"/>
                </a:solidFill>
              </a:defRPr>
            </a:lvl2pPr>
            <a:lvl3pPr>
              <a:defRPr sz="1050">
                <a:solidFill>
                  <a:schemeClr val="bg2"/>
                </a:solidFill>
              </a:defRPr>
            </a:lvl3pPr>
            <a:lvl4pPr>
              <a:defRPr sz="900">
                <a:solidFill>
                  <a:schemeClr val="bg2"/>
                </a:solidFill>
              </a:defRPr>
            </a:lvl4pPr>
            <a:lvl5pPr>
              <a:defRPr sz="900">
                <a:solidFill>
                  <a:schemeClr val="bg2"/>
                </a:solidFill>
              </a:defRPr>
            </a:lvl5pPr>
          </a:lstStyle>
          <a:p>
            <a:pPr lvl="0"/>
            <a:r>
              <a:rPr lang="en-US"/>
              <a:t>Click to edit Master text styles</a:t>
            </a:r>
          </a:p>
        </p:txBody>
      </p:sp>
      <p:sp>
        <p:nvSpPr>
          <p:cNvPr id="14" name="Content Placeholder 11">
            <a:extLst>
              <a:ext uri="{FF2B5EF4-FFF2-40B4-BE49-F238E27FC236}">
                <a16:creationId xmlns:a16="http://schemas.microsoft.com/office/drawing/2014/main" id="{887CCC8C-1CBB-4FA5-AC41-F8CE31E2C100}"/>
              </a:ext>
            </a:extLst>
          </p:cNvPr>
          <p:cNvSpPr>
            <a:spLocks noGrp="1" noChangeAspect="1"/>
          </p:cNvSpPr>
          <p:nvPr>
            <p:ph sz="quarter" idx="13"/>
          </p:nvPr>
        </p:nvSpPr>
        <p:spPr>
          <a:xfrm>
            <a:off x="6243638" y="1671638"/>
            <a:ext cx="2486025" cy="2486025"/>
          </a:xfrm>
          <a:prstGeom prst="rect">
            <a:avLst/>
          </a:prstGeom>
          <a:solidFill>
            <a:srgbClr val="E5F8FF"/>
          </a:solidFill>
        </p:spPr>
        <p:txBody>
          <a:bodyPr tIns="91440" bIns="91440" anchor="ctr" anchorCtr="0"/>
          <a:lstStyle>
            <a:lvl1pPr marL="0" indent="0" algn="ctr">
              <a:buNone/>
              <a:defRPr sz="1350">
                <a:solidFill>
                  <a:schemeClr val="bg2"/>
                </a:solidFill>
              </a:defRPr>
            </a:lvl1pPr>
            <a:lvl2pPr>
              <a:defRPr sz="1200">
                <a:solidFill>
                  <a:schemeClr val="bg2"/>
                </a:solidFill>
              </a:defRPr>
            </a:lvl2pPr>
            <a:lvl3pPr>
              <a:defRPr sz="1050">
                <a:solidFill>
                  <a:schemeClr val="bg2"/>
                </a:solidFill>
              </a:defRPr>
            </a:lvl3pPr>
            <a:lvl4pPr>
              <a:defRPr sz="900">
                <a:solidFill>
                  <a:schemeClr val="bg2"/>
                </a:solidFill>
              </a:defRPr>
            </a:lvl4pPr>
            <a:lvl5pPr>
              <a:defRPr sz="900">
                <a:solidFill>
                  <a:schemeClr val="bg2"/>
                </a:solidFill>
              </a:defRPr>
            </a:lvl5pPr>
          </a:lstStyle>
          <a:p>
            <a:pPr lvl="0"/>
            <a:r>
              <a:rPr lang="en-US"/>
              <a:t>Click to edit Master text styles</a:t>
            </a:r>
          </a:p>
        </p:txBody>
      </p:sp>
      <p:sp>
        <p:nvSpPr>
          <p:cNvPr id="15" name="Rectangle 14">
            <a:extLst>
              <a:ext uri="{FF2B5EF4-FFF2-40B4-BE49-F238E27FC236}">
                <a16:creationId xmlns:a16="http://schemas.microsoft.com/office/drawing/2014/main" id="{65E98A6F-4362-4A68-979C-B344868D9B85}"/>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rgbClr val="80C7F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900">
              <a:solidFill>
                <a:schemeClr val="tx2"/>
              </a:solidFill>
            </a:endParaRPr>
          </a:p>
        </p:txBody>
      </p:sp>
    </p:spTree>
    <p:extLst>
      <p:ext uri="{BB962C8B-B14F-4D97-AF65-F5344CB8AC3E}">
        <p14:creationId xmlns:p14="http://schemas.microsoft.com/office/powerpoint/2010/main" val="1331558194"/>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tatement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D95DA-6F2D-4DB9-A4B6-50D3D1C65809}"/>
              </a:ext>
            </a:extLst>
          </p:cNvPr>
          <p:cNvSpPr>
            <a:spLocks noGrp="1"/>
          </p:cNvSpPr>
          <p:nvPr>
            <p:ph type="title"/>
          </p:nvPr>
        </p:nvSpPr>
        <p:spPr>
          <a:xfrm>
            <a:off x="298918" y="2578729"/>
            <a:ext cx="6900863" cy="2007560"/>
          </a:xfrm>
          <a:prstGeom prst="rect">
            <a:avLst/>
          </a:prstGeom>
        </p:spPr>
        <p:txBody>
          <a:bodyPr wrap="square" lIns="0" tIns="0" rIns="0" bIns="0" anchor="t" anchorCtr="0">
            <a:noAutofit/>
          </a:bodyPr>
          <a:lstStyle>
            <a:lvl1pPr>
              <a:lnSpc>
                <a:spcPct val="90000"/>
              </a:lnSpc>
              <a:defRPr sz="4050">
                <a:solidFill>
                  <a:srgbClr val="E5F8FF"/>
                </a:solidFill>
                <a:latin typeface="Arial Nova Light" panose="020B030402020202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5C487A85-65B5-4371-833A-AD6EFF69F5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10" name="Rectangle 9">
            <a:extLst>
              <a:ext uri="{FF2B5EF4-FFF2-40B4-BE49-F238E27FC236}">
                <a16:creationId xmlns:a16="http://schemas.microsoft.com/office/drawing/2014/main" id="{06CBAE8D-A442-4706-952E-6CCFA561BE14}"/>
              </a:ext>
              <a:ext uri="{C183D7F6-B498-43B3-948B-1728B52AA6E4}">
                <adec:decorative xmlns:adec="http://schemas.microsoft.com/office/drawing/2017/decorative" val="1"/>
              </a:ext>
            </a:extLst>
          </p:cNvPr>
          <p:cNvSpPr>
            <a:spLocks noChangeAspect="1"/>
          </p:cNvSpPr>
          <p:nvPr/>
        </p:nvSpPr>
        <p:spPr>
          <a:xfrm>
            <a:off x="298917" y="2185988"/>
            <a:ext cx="342900" cy="85725"/>
          </a:xfrm>
          <a:prstGeom prst="rect">
            <a:avLst/>
          </a:prstGeom>
          <a:solidFill>
            <a:srgbClr val="80C7F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Tree>
    <p:extLst>
      <p:ext uri="{BB962C8B-B14F-4D97-AF65-F5344CB8AC3E}">
        <p14:creationId xmlns:p14="http://schemas.microsoft.com/office/powerpoint/2010/main" val="24929201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op bar w/pattern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600077"/>
            <a:ext cx="3600450" cy="664797"/>
          </a:xfrm>
          <a:prstGeom prst="rect">
            <a:avLst/>
          </a:prstGeom>
        </p:spPr>
        <p:txBody>
          <a:bodyPr wrap="square" lIns="0" tIns="0" rIns="0" bIns="0" anchor="t" anchorCtr="0">
            <a:spAutoFit/>
          </a:bodyPr>
          <a:lstStyle>
            <a:lvl1pPr>
              <a:defRPr lang="en-US" sz="2400" dirty="0">
                <a:solidFill>
                  <a:schemeClr val="tx2"/>
                </a:solidFill>
              </a:defRPr>
            </a:lvl1pPr>
          </a:lstStyle>
          <a:p>
            <a:pPr marL="0" lvl="0"/>
            <a:r>
              <a:rPr lang="en-US"/>
              <a:t>Click to edit Master title style</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18" name="Rectangle 17">
            <a:extLst>
              <a:ext uri="{FF2B5EF4-FFF2-40B4-BE49-F238E27FC236}">
                <a16:creationId xmlns:a16="http://schemas.microsoft.com/office/drawing/2014/main" id="{961E767C-1F50-4D42-AF6A-E15CED75F7A5}"/>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rgbClr val="80C7F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accent6"/>
              </a:solidFill>
            </a:endParaRPr>
          </a:p>
        </p:txBody>
      </p:sp>
    </p:spTree>
    <p:extLst>
      <p:ext uri="{BB962C8B-B14F-4D97-AF65-F5344CB8AC3E}">
        <p14:creationId xmlns:p14="http://schemas.microsoft.com/office/powerpoint/2010/main" val="3204320915"/>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op bar w/photo half blue">
    <p:bg>
      <p:bgPr>
        <a:solidFill>
          <a:schemeClr val="accent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6" name="Rectangle 5">
            <a:extLst>
              <a:ext uri="{FF2B5EF4-FFF2-40B4-BE49-F238E27FC236}">
                <a16:creationId xmlns:a16="http://schemas.microsoft.com/office/drawing/2014/main" id="{BEADD02D-4E86-18B9-EC0D-5EFAF43C6BBB}"/>
              </a:ext>
            </a:extLst>
          </p:cNvPr>
          <p:cNvSpPr/>
          <p:nvPr/>
        </p:nvSpPr>
        <p:spPr>
          <a:xfrm>
            <a:off x="0" y="0"/>
            <a:ext cx="9144000" cy="2571750"/>
          </a:xfrm>
          <a:prstGeom prst="rect">
            <a:avLst/>
          </a:prstGeom>
          <a:solidFill>
            <a:srgbClr val="0D32A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sp>
        <p:nvSpPr>
          <p:cNvPr id="5" name="Picture Placeholder 6">
            <a:extLst>
              <a:ext uri="{FF2B5EF4-FFF2-40B4-BE49-F238E27FC236}">
                <a16:creationId xmlns:a16="http://schemas.microsoft.com/office/drawing/2014/main" id="{96F27EC7-A1F5-878A-4E9C-42D9EE7F3BF5}"/>
              </a:ext>
            </a:extLst>
          </p:cNvPr>
          <p:cNvSpPr>
            <a:spLocks noGrp="1"/>
          </p:cNvSpPr>
          <p:nvPr>
            <p:ph type="pic" sz="quarter" idx="11"/>
          </p:nvPr>
        </p:nvSpPr>
        <p:spPr>
          <a:xfrm>
            <a:off x="0" y="0"/>
            <a:ext cx="9144000" cy="2571750"/>
          </a:xfrm>
          <a:prstGeom prst="rect">
            <a:avLst/>
          </a:prstGeom>
          <a:noFill/>
          <a:ln>
            <a:noFill/>
          </a:ln>
        </p:spPr>
        <p:txBody>
          <a:bodyPr lIns="0" tIns="0" rIns="0" bIns="0" anchor="ctr" anchorCtr="1"/>
          <a:lstStyle>
            <a:lvl1pPr marL="0" indent="0">
              <a:buNone/>
              <a:defRPr>
                <a:solidFill>
                  <a:schemeClr val="tx2"/>
                </a:solidFill>
              </a:defRPr>
            </a:lvl1pPr>
          </a:lstStyle>
          <a:p>
            <a:r>
              <a:rPr lang="en-US"/>
              <a:t>Click icon to add picture</a:t>
            </a:r>
          </a:p>
        </p:txBody>
      </p:sp>
      <p:sp>
        <p:nvSpPr>
          <p:cNvPr id="7" name="Rectangle 6">
            <a:extLst>
              <a:ext uri="{FF2B5EF4-FFF2-40B4-BE49-F238E27FC236}">
                <a16:creationId xmlns:a16="http://schemas.microsoft.com/office/drawing/2014/main" id="{08033FDC-55EF-42E8-40A1-2BDB05C1834C}"/>
              </a:ext>
              <a:ext uri="{C183D7F6-B498-43B3-948B-1728B52AA6E4}">
                <adec:decorative xmlns:adec="http://schemas.microsoft.com/office/drawing/2017/decorative" val="1"/>
              </a:ext>
            </a:extLst>
          </p:cNvPr>
          <p:cNvSpPr>
            <a:spLocks noChangeAspect="1"/>
          </p:cNvSpPr>
          <p:nvPr/>
        </p:nvSpPr>
        <p:spPr>
          <a:xfrm>
            <a:off x="285750" y="2871788"/>
            <a:ext cx="342900" cy="85725"/>
          </a:xfrm>
          <a:prstGeom prst="rect">
            <a:avLst/>
          </a:prstGeom>
          <a:solidFill>
            <a:srgbClr val="80C7F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accent6"/>
              </a:solidFill>
            </a:endParaRPr>
          </a:p>
        </p:txBody>
      </p:sp>
      <p:sp>
        <p:nvSpPr>
          <p:cNvPr id="2" name="Title 1"/>
          <p:cNvSpPr>
            <a:spLocks noGrp="1"/>
          </p:cNvSpPr>
          <p:nvPr>
            <p:ph type="title"/>
          </p:nvPr>
        </p:nvSpPr>
        <p:spPr>
          <a:xfrm>
            <a:off x="286177" y="3171827"/>
            <a:ext cx="3600450" cy="664797"/>
          </a:xfrm>
          <a:prstGeom prst="rect">
            <a:avLst/>
          </a:prstGeom>
        </p:spPr>
        <p:txBody>
          <a:bodyPr wrap="square" lIns="0" tIns="0" rIns="0" bIns="0" anchor="t" anchorCtr="0">
            <a:spAutoFit/>
          </a:bodyPr>
          <a:lstStyle>
            <a:lvl1pPr>
              <a:defRPr lang="en-US" sz="2400" dirty="0">
                <a:solidFill>
                  <a:schemeClr val="tx2"/>
                </a:solidFill>
              </a:defRPr>
            </a:lvl1pPr>
          </a:lstStyle>
          <a:p>
            <a:pPr marL="0" lvl="0"/>
            <a:r>
              <a:rPr lang="en-US"/>
              <a:t>Click to edit Master title style</a:t>
            </a:r>
          </a:p>
        </p:txBody>
      </p:sp>
      <p:sp>
        <p:nvSpPr>
          <p:cNvPr id="9" name="Content Placeholder 9">
            <a:extLst>
              <a:ext uri="{FF2B5EF4-FFF2-40B4-BE49-F238E27FC236}">
                <a16:creationId xmlns:a16="http://schemas.microsoft.com/office/drawing/2014/main" id="{22707C3E-AA17-F74E-2CC0-F61663C5E36B}"/>
              </a:ext>
            </a:extLst>
          </p:cNvPr>
          <p:cNvSpPr>
            <a:spLocks noGrp="1"/>
          </p:cNvSpPr>
          <p:nvPr>
            <p:ph sz="quarter" idx="14"/>
          </p:nvPr>
        </p:nvSpPr>
        <p:spPr>
          <a:xfrm>
            <a:off x="4572000" y="2871788"/>
            <a:ext cx="4286250" cy="1757363"/>
          </a:xfrm>
          <a:prstGeom prst="rect">
            <a:avLst/>
          </a:prstGeom>
        </p:spPr>
        <p:txBody>
          <a:bodyPr lIns="0" tIns="0" rIns="0" bIns="0"/>
          <a:lstStyle>
            <a:lvl1pPr marL="0" indent="0">
              <a:lnSpc>
                <a:spcPct val="100000"/>
              </a:lnSpc>
              <a:spcBef>
                <a:spcPts val="1350"/>
              </a:spcBef>
              <a:buClr>
                <a:srgbClr val="808080"/>
              </a:buClr>
              <a:buNone/>
              <a:defRPr sz="1350" b="0">
                <a:solidFill>
                  <a:schemeClr val="tx2"/>
                </a:solidFill>
              </a:defRPr>
            </a:lvl1pPr>
            <a:lvl2pPr marL="171442" indent="-171442">
              <a:lnSpc>
                <a:spcPct val="100000"/>
              </a:lnSpc>
              <a:spcBef>
                <a:spcPts val="900"/>
              </a:spcBef>
              <a:buClr>
                <a:srgbClr val="80C7FB"/>
              </a:buClr>
              <a:buFont typeface="Arial" panose="020B0604020202020204" pitchFamily="34" charset="0"/>
              <a:buChar char="•"/>
              <a:defRPr sz="1200" b="0">
                <a:solidFill>
                  <a:schemeClr val="tx2"/>
                </a:solidFill>
              </a:defRPr>
            </a:lvl2pPr>
            <a:lvl3pPr marL="514325" indent="-171442">
              <a:lnSpc>
                <a:spcPct val="100000"/>
              </a:lnSpc>
              <a:spcBef>
                <a:spcPts val="450"/>
              </a:spcBef>
              <a:buClr>
                <a:srgbClr val="80C7FB"/>
              </a:buClr>
              <a:buFont typeface="Arial" panose="020B0604020202020204" pitchFamily="34" charset="0"/>
              <a:buChar char="–"/>
              <a:defRPr sz="900" b="0">
                <a:solidFill>
                  <a:schemeClr val="tx2"/>
                </a:solidFill>
              </a:defRPr>
            </a:lvl3pPr>
            <a:lvl4pPr marL="1200090" indent="-171442">
              <a:buClr>
                <a:srgbClr val="808080"/>
              </a:buClr>
              <a:buFont typeface="Arial" panose="020B0604020202020204" pitchFamily="34" charset="0"/>
              <a:buChar char="–"/>
              <a:defRPr sz="1400">
                <a:solidFill>
                  <a:schemeClr val="bg2"/>
                </a:solidFill>
              </a:defRPr>
            </a:lvl4pPr>
            <a:lvl5pPr marL="1542974" indent="-171442">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2" name="Subtitle 2">
            <a:extLst>
              <a:ext uri="{FF2B5EF4-FFF2-40B4-BE49-F238E27FC236}">
                <a16:creationId xmlns:a16="http://schemas.microsoft.com/office/drawing/2014/main" id="{7EC10F5B-4C21-AEA3-115E-942A040690DC}"/>
              </a:ext>
            </a:extLst>
          </p:cNvPr>
          <p:cNvSpPr>
            <a:spLocks noGrp="1"/>
          </p:cNvSpPr>
          <p:nvPr>
            <p:ph type="subTitle" idx="10"/>
          </p:nvPr>
        </p:nvSpPr>
        <p:spPr>
          <a:xfrm>
            <a:off x="285750" y="4200526"/>
            <a:ext cx="3600450" cy="428625"/>
          </a:xfrm>
          <a:prstGeom prst="rect">
            <a:avLst/>
          </a:prstGeom>
        </p:spPr>
        <p:txBody>
          <a:bodyPr wrap="square" lIns="0" tIns="0" rIns="0" bIns="0" anchor="t" anchorCtr="0">
            <a:noAutofit/>
          </a:bodyPr>
          <a:lstStyle>
            <a:lvl1pPr marL="0" indent="0" algn="l">
              <a:lnSpc>
                <a:spcPct val="100000"/>
              </a:lnSpc>
              <a:spcBef>
                <a:spcPts val="900"/>
              </a:spcBef>
              <a:buNone/>
              <a:defRPr sz="1350">
                <a:solidFill>
                  <a:srgbClr val="80C7FB"/>
                </a:solidFill>
                <a:latin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Tree>
    <p:extLst>
      <p:ext uri="{BB962C8B-B14F-4D97-AF65-F5344CB8AC3E}">
        <p14:creationId xmlns:p14="http://schemas.microsoft.com/office/powerpoint/2010/main" val="849587531"/>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Divider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5" name="Title 1">
            <a:extLst>
              <a:ext uri="{FF2B5EF4-FFF2-40B4-BE49-F238E27FC236}">
                <a16:creationId xmlns:a16="http://schemas.microsoft.com/office/drawing/2014/main" id="{D7D3C83F-1685-4A4A-8993-74D3219027D6}"/>
              </a:ext>
            </a:extLst>
          </p:cNvPr>
          <p:cNvSpPr>
            <a:spLocks noGrp="1"/>
          </p:cNvSpPr>
          <p:nvPr>
            <p:ph type="title"/>
          </p:nvPr>
        </p:nvSpPr>
        <p:spPr>
          <a:xfrm>
            <a:off x="285750" y="3257551"/>
            <a:ext cx="6000750" cy="1121846"/>
          </a:xfrm>
          <a:prstGeom prst="rect">
            <a:avLst/>
          </a:prstGeom>
        </p:spPr>
        <p:txBody>
          <a:bodyPr wrap="square" lIns="0" tIns="0" rIns="0" bIns="0" anchor="b" anchorCtr="0">
            <a:spAutoFit/>
          </a:bodyPr>
          <a:lstStyle>
            <a:lvl1pPr>
              <a:defRPr lang="en-US" sz="4050" dirty="0">
                <a:solidFill>
                  <a:srgbClr val="E4FFD6"/>
                </a:solidFill>
              </a:defRPr>
            </a:lvl1pPr>
          </a:lstStyle>
          <a:p>
            <a:pPr lvl="0"/>
            <a:r>
              <a:rPr lang="en-US"/>
              <a:t>Click to edit Master title style</a:t>
            </a:r>
          </a:p>
        </p:txBody>
      </p:sp>
      <p:sp>
        <p:nvSpPr>
          <p:cNvPr id="107" name="Rectangle 106">
            <a:extLst>
              <a:ext uri="{FF2B5EF4-FFF2-40B4-BE49-F238E27FC236}">
                <a16:creationId xmlns:a16="http://schemas.microsoft.com/office/drawing/2014/main" id="{8AEE0513-2CC5-4407-B582-332F61D61C1B}"/>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rgbClr val="35CD5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108" name="Text Placeholder 2">
            <a:extLst>
              <a:ext uri="{FF2B5EF4-FFF2-40B4-BE49-F238E27FC236}">
                <a16:creationId xmlns:a16="http://schemas.microsoft.com/office/drawing/2014/main" id="{581EB6DF-C2AD-463C-A014-FD1AA6D95B2B}"/>
              </a:ext>
            </a:extLst>
          </p:cNvPr>
          <p:cNvSpPr>
            <a:spLocks noGrp="1"/>
          </p:cNvSpPr>
          <p:nvPr>
            <p:ph type="body" sz="quarter" idx="10"/>
          </p:nvPr>
        </p:nvSpPr>
        <p:spPr>
          <a:xfrm>
            <a:off x="800101" y="262109"/>
            <a:ext cx="5486401" cy="161583"/>
          </a:xfrm>
          <a:prstGeom prst="rect">
            <a:avLst/>
          </a:prstGeom>
        </p:spPr>
        <p:txBody>
          <a:bodyPr lIns="0" tIns="0" rIns="0" bIns="0">
            <a:spAutoFit/>
          </a:bodyPr>
          <a:lstStyle>
            <a:lvl1pPr marL="0" indent="0">
              <a:lnSpc>
                <a:spcPct val="100000"/>
              </a:lnSpc>
              <a:buNone/>
              <a:defRPr sz="1050" cap="all" spc="225" baseline="0">
                <a:solidFill>
                  <a:schemeClr val="tx2"/>
                </a:solidFill>
              </a:defRPr>
            </a:lvl1pPr>
            <a:lvl2pPr marL="342884" indent="0">
              <a:buNone/>
              <a:defRPr/>
            </a:lvl2pPr>
            <a:lvl3pPr marL="685766" indent="0">
              <a:buNone/>
              <a:defRPr/>
            </a:lvl3pPr>
            <a:lvl4pPr marL="1028649" indent="0">
              <a:buNone/>
              <a:defRPr/>
            </a:lvl4pPr>
            <a:lvl5pPr marL="1371532" indent="0">
              <a:buNone/>
              <a:defRPr/>
            </a:lvl5pPr>
          </a:lstStyle>
          <a:p>
            <a:pPr lvl="0"/>
            <a:r>
              <a:rPr lang="en-US"/>
              <a:t>Click to edit Master text styles</a:t>
            </a:r>
          </a:p>
        </p:txBody>
      </p:sp>
    </p:spTree>
    <p:extLst>
      <p:ext uri="{BB962C8B-B14F-4D97-AF65-F5344CB8AC3E}">
        <p14:creationId xmlns:p14="http://schemas.microsoft.com/office/powerpoint/2010/main" val="1037761644"/>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Divider green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a:effectLst/>
        </p:spPr>
      </p:pic>
      <p:sp>
        <p:nvSpPr>
          <p:cNvPr id="5" name="Title 1">
            <a:extLst>
              <a:ext uri="{FF2B5EF4-FFF2-40B4-BE49-F238E27FC236}">
                <a16:creationId xmlns:a16="http://schemas.microsoft.com/office/drawing/2014/main" id="{D7D3C83F-1685-4A4A-8993-74D3219027D6}"/>
              </a:ext>
            </a:extLst>
          </p:cNvPr>
          <p:cNvSpPr>
            <a:spLocks noGrp="1"/>
          </p:cNvSpPr>
          <p:nvPr>
            <p:ph type="title"/>
          </p:nvPr>
        </p:nvSpPr>
        <p:spPr>
          <a:xfrm>
            <a:off x="285750" y="3257551"/>
            <a:ext cx="4286250" cy="1121846"/>
          </a:xfrm>
          <a:prstGeom prst="rect">
            <a:avLst/>
          </a:prstGeom>
        </p:spPr>
        <p:txBody>
          <a:bodyPr wrap="square" lIns="0" tIns="0" rIns="0" bIns="0" anchor="b" anchorCtr="0">
            <a:spAutoFit/>
          </a:bodyPr>
          <a:lstStyle>
            <a:lvl1pPr>
              <a:defRPr lang="en-US" sz="4050" dirty="0">
                <a:solidFill>
                  <a:srgbClr val="E4FFD6"/>
                </a:solidFill>
                <a:effectLst>
                  <a:glow rad="127000">
                    <a:srgbClr val="247554"/>
                  </a:glow>
                </a:effectLst>
              </a:defRPr>
            </a:lvl1pPr>
          </a:lstStyle>
          <a:p>
            <a:pPr lvl="0"/>
            <a:r>
              <a:rPr lang="en-US"/>
              <a:t>Click to edit Master title style</a:t>
            </a:r>
          </a:p>
        </p:txBody>
      </p:sp>
      <p:sp>
        <p:nvSpPr>
          <p:cNvPr id="107" name="Rectangle 106">
            <a:extLst>
              <a:ext uri="{FF2B5EF4-FFF2-40B4-BE49-F238E27FC236}">
                <a16:creationId xmlns:a16="http://schemas.microsoft.com/office/drawing/2014/main" id="{8AEE0513-2CC5-4407-B582-332F61D61C1B}"/>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rgbClr val="37CC5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108" name="Text Placeholder 2">
            <a:extLst>
              <a:ext uri="{FF2B5EF4-FFF2-40B4-BE49-F238E27FC236}">
                <a16:creationId xmlns:a16="http://schemas.microsoft.com/office/drawing/2014/main" id="{581EB6DF-C2AD-463C-A014-FD1AA6D95B2B}"/>
              </a:ext>
            </a:extLst>
          </p:cNvPr>
          <p:cNvSpPr>
            <a:spLocks noGrp="1"/>
          </p:cNvSpPr>
          <p:nvPr>
            <p:ph type="body" sz="quarter" idx="10"/>
          </p:nvPr>
        </p:nvSpPr>
        <p:spPr>
          <a:xfrm>
            <a:off x="800101" y="262109"/>
            <a:ext cx="5486401" cy="161583"/>
          </a:xfrm>
          <a:prstGeom prst="rect">
            <a:avLst/>
          </a:prstGeom>
        </p:spPr>
        <p:txBody>
          <a:bodyPr lIns="0" tIns="0" rIns="0" bIns="0">
            <a:spAutoFit/>
          </a:bodyPr>
          <a:lstStyle>
            <a:lvl1pPr marL="0" indent="0">
              <a:lnSpc>
                <a:spcPct val="100000"/>
              </a:lnSpc>
              <a:buNone/>
              <a:defRPr sz="1050" cap="all" spc="225" baseline="0">
                <a:solidFill>
                  <a:schemeClr val="tx2"/>
                </a:solidFill>
              </a:defRPr>
            </a:lvl1pPr>
            <a:lvl2pPr marL="342884" indent="0">
              <a:buNone/>
              <a:defRPr/>
            </a:lvl2pPr>
            <a:lvl3pPr marL="685766" indent="0">
              <a:buNone/>
              <a:defRPr/>
            </a:lvl3pPr>
            <a:lvl4pPr marL="1028649" indent="0">
              <a:buNone/>
              <a:defRPr/>
            </a:lvl4pPr>
            <a:lvl5pPr marL="1371532" indent="0">
              <a:buNone/>
              <a:defRPr/>
            </a:lvl5pPr>
          </a:lstStyle>
          <a:p>
            <a:pPr lvl="0"/>
            <a:r>
              <a:rPr lang="en-US"/>
              <a:t>Click to edit Master text styles</a:t>
            </a:r>
          </a:p>
        </p:txBody>
      </p:sp>
    </p:spTree>
    <p:extLst>
      <p:ext uri="{BB962C8B-B14F-4D97-AF65-F5344CB8AC3E}">
        <p14:creationId xmlns:p14="http://schemas.microsoft.com/office/powerpoint/2010/main" val="2996221709"/>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ide bar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600076"/>
            <a:ext cx="1714500" cy="997196"/>
          </a:xfrm>
          <a:prstGeom prst="rect">
            <a:avLst/>
          </a:prstGeom>
        </p:spPr>
        <p:txBody>
          <a:bodyPr wrap="square" lIns="0" tIns="0" rIns="0" bIns="0">
            <a:spAutoFit/>
          </a:bodyPr>
          <a:lstStyle>
            <a:lvl1pPr>
              <a:defRPr sz="2400">
                <a:solidFill>
                  <a:srgbClr val="E4FFD6"/>
                </a:solidFill>
                <a:latin typeface="+mj-lt"/>
              </a:defRPr>
            </a:lvl1pPr>
          </a:lstStyle>
          <a:p>
            <a:r>
              <a:rPr lang="en-US"/>
              <a:t>Click to edit Master title style</a:t>
            </a:r>
          </a:p>
        </p:txBody>
      </p:sp>
      <p:sp>
        <p:nvSpPr>
          <p:cNvPr id="3" name="Content Placeholder 2"/>
          <p:cNvSpPr>
            <a:spLocks noGrp="1"/>
          </p:cNvSpPr>
          <p:nvPr>
            <p:ph idx="1"/>
          </p:nvPr>
        </p:nvSpPr>
        <p:spPr>
          <a:xfrm>
            <a:off x="2600325" y="300038"/>
            <a:ext cx="6286500" cy="4371975"/>
          </a:xfrm>
          <a:prstGeom prst="rect">
            <a:avLst/>
          </a:prstGeom>
        </p:spPr>
        <p:txBody>
          <a:bodyPr lIns="0" tIns="0" rIns="0" bIns="0" anchor="ctr" anchorCtr="0"/>
          <a:lstStyle>
            <a:lvl1pPr marL="171442" indent="-171442">
              <a:lnSpc>
                <a:spcPct val="100000"/>
              </a:lnSpc>
              <a:spcBef>
                <a:spcPts val="9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25" indent="-171442">
              <a:lnSpc>
                <a:spcPct val="100000"/>
              </a:lnSpc>
              <a:spcBef>
                <a:spcPts val="450"/>
              </a:spcBef>
              <a:buClr>
                <a:srgbClr val="808080"/>
              </a:buClr>
              <a:buFont typeface="Arial" panose="020B0604020202020204" pitchFamily="34" charset="0"/>
              <a:buChar char="–"/>
              <a:defRPr sz="1350">
                <a:solidFill>
                  <a:schemeClr val="bg2"/>
                </a:solidFill>
                <a:latin typeface="Arial" panose="020B0604020202020204" pitchFamily="34" charset="0"/>
              </a:defRPr>
            </a:lvl2pPr>
            <a:lvl3pPr marL="800060" indent="-114294">
              <a:lnSpc>
                <a:spcPct val="100000"/>
              </a:lnSpc>
              <a:spcBef>
                <a:spcPts val="450"/>
              </a:spcBef>
              <a:buClr>
                <a:srgbClr val="808080"/>
              </a:buClr>
              <a:buFont typeface="Arial" panose="020B0604020202020204" pitchFamily="34" charset="0"/>
              <a:buChar char="▪"/>
              <a:defRPr sz="1050">
                <a:solidFill>
                  <a:schemeClr val="bg2"/>
                </a:solidFill>
                <a:latin typeface="Arial" panose="020B0604020202020204" pitchFamily="34" charset="0"/>
              </a:defRPr>
            </a:lvl3pPr>
            <a:lvl4pPr marL="1200090" indent="-171442">
              <a:lnSpc>
                <a:spcPct val="100000"/>
              </a:lnSpc>
              <a:spcBef>
                <a:spcPts val="300"/>
              </a:spcBef>
              <a:buClr>
                <a:schemeClr val="bg1">
                  <a:lumMod val="60000"/>
                  <a:lumOff val="40000"/>
                </a:schemeClr>
              </a:buClr>
              <a:buFont typeface="Arial" panose="020B0604020202020204" pitchFamily="34" charset="0"/>
              <a:buChar char="•"/>
              <a:defRPr sz="900"/>
            </a:lvl4pPr>
            <a:lvl5pPr marL="1542974" indent="-171442">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F7E372F5-2EC7-4733-8384-2D4149AFD478}"/>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rgbClr val="9FFF9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6" name="Subtitle 2">
            <a:extLst>
              <a:ext uri="{FF2B5EF4-FFF2-40B4-BE49-F238E27FC236}">
                <a16:creationId xmlns:a16="http://schemas.microsoft.com/office/drawing/2014/main" id="{DD84B0B8-7C41-4C04-9E5E-65F066217219}"/>
              </a:ext>
            </a:extLst>
          </p:cNvPr>
          <p:cNvSpPr>
            <a:spLocks noGrp="1"/>
          </p:cNvSpPr>
          <p:nvPr>
            <p:ph type="subTitle" idx="10"/>
          </p:nvPr>
        </p:nvSpPr>
        <p:spPr>
          <a:xfrm>
            <a:off x="285750" y="1885951"/>
            <a:ext cx="1714500" cy="2786063"/>
          </a:xfrm>
          <a:prstGeom prst="rect">
            <a:avLst/>
          </a:prstGeom>
        </p:spPr>
        <p:txBody>
          <a:bodyPr wrap="square" lIns="0" tIns="0" rIns="0" bIns="0">
            <a:noAutofit/>
          </a:bodyPr>
          <a:lstStyle>
            <a:lvl1pPr marL="0" indent="0" algn="l">
              <a:lnSpc>
                <a:spcPct val="100000"/>
              </a:lnSpc>
              <a:spcBef>
                <a:spcPts val="900"/>
              </a:spcBef>
              <a:buNone/>
              <a:defRPr sz="1200">
                <a:solidFill>
                  <a:srgbClr val="9FFF99"/>
                </a:solidFill>
                <a:latin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Tree>
    <p:extLst>
      <p:ext uri="{BB962C8B-B14F-4D97-AF65-F5344CB8AC3E}">
        <p14:creationId xmlns:p14="http://schemas.microsoft.com/office/powerpoint/2010/main" val="149049103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ide bar blue w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600888"/>
            <a:ext cx="1714500" cy="997196"/>
          </a:xfrm>
          <a:prstGeom prst="rect">
            <a:avLst/>
          </a:prstGeom>
        </p:spPr>
        <p:txBody>
          <a:bodyPr wrap="square" lIns="0" tIns="0" rIns="0" bIns="0">
            <a:spAutoFit/>
          </a:bodyPr>
          <a:lstStyle>
            <a:lvl1pPr>
              <a:defRPr sz="2400">
                <a:solidFill>
                  <a:srgbClr val="E5F8FF"/>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F7E372F5-2EC7-4733-8384-2D4149AFD478}"/>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rgbClr val="80C7F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80C7FB"/>
              </a:solidFill>
            </a:endParaRPr>
          </a:p>
        </p:txBody>
      </p:sp>
      <p:sp>
        <p:nvSpPr>
          <p:cNvPr id="6" name="Subtitle 2">
            <a:extLst>
              <a:ext uri="{FF2B5EF4-FFF2-40B4-BE49-F238E27FC236}">
                <a16:creationId xmlns:a16="http://schemas.microsoft.com/office/drawing/2014/main" id="{DD84B0B8-7C41-4C04-9E5E-65F066217219}"/>
              </a:ext>
            </a:extLst>
          </p:cNvPr>
          <p:cNvSpPr>
            <a:spLocks noGrp="1"/>
          </p:cNvSpPr>
          <p:nvPr>
            <p:ph type="subTitle" idx="10"/>
          </p:nvPr>
        </p:nvSpPr>
        <p:spPr>
          <a:xfrm>
            <a:off x="285750" y="1885950"/>
            <a:ext cx="1714500" cy="2786063"/>
          </a:xfrm>
          <a:prstGeom prst="rect">
            <a:avLst/>
          </a:prstGeom>
        </p:spPr>
        <p:txBody>
          <a:bodyPr wrap="square" lIns="0" tIns="0" rIns="0" bIns="0">
            <a:noAutofit/>
          </a:bodyPr>
          <a:lstStyle>
            <a:lvl1pPr marL="0" indent="0" algn="l">
              <a:lnSpc>
                <a:spcPct val="100000"/>
              </a:lnSpc>
              <a:spcBef>
                <a:spcPts val="900"/>
              </a:spcBef>
              <a:buNone/>
              <a:defRPr sz="1200">
                <a:solidFill>
                  <a:srgbClr val="80C7FB"/>
                </a:solidFill>
                <a:latin typeface="Arial" panose="020B0604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7" name="Picture Placeholder 6">
            <a:extLst>
              <a:ext uri="{FF2B5EF4-FFF2-40B4-BE49-F238E27FC236}">
                <a16:creationId xmlns:a16="http://schemas.microsoft.com/office/drawing/2014/main" id="{E8FAF2F2-81F0-496C-EB9C-AD35CB49960B}"/>
              </a:ext>
            </a:extLst>
          </p:cNvPr>
          <p:cNvSpPr>
            <a:spLocks noGrp="1"/>
          </p:cNvSpPr>
          <p:nvPr>
            <p:ph type="pic" sz="quarter" idx="11"/>
          </p:nvPr>
        </p:nvSpPr>
        <p:spPr>
          <a:xfrm>
            <a:off x="2257425" y="0"/>
            <a:ext cx="6886575" cy="5143500"/>
          </a:xfrm>
          <a:prstGeom prst="rect">
            <a:avLst/>
          </a:prstGeom>
          <a:noFill/>
          <a:ln>
            <a:noFill/>
          </a:ln>
        </p:spPr>
        <p:txBody>
          <a:bodyPr lIns="0" tIns="0" rIns="0" bIns="0" anchor="ctr" anchorCtr="1"/>
          <a:lstStyle>
            <a:lvl1pPr marL="0" indent="0">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4097676477"/>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ide bar green w/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600076"/>
            <a:ext cx="1714500" cy="997196"/>
          </a:xfrm>
          <a:prstGeom prst="rect">
            <a:avLst/>
          </a:prstGeom>
        </p:spPr>
        <p:txBody>
          <a:bodyPr wrap="square" lIns="0" tIns="0" rIns="0" bIns="0">
            <a:spAutoFit/>
          </a:bodyPr>
          <a:lstStyle>
            <a:lvl1pPr>
              <a:defRPr sz="2400">
                <a:solidFill>
                  <a:srgbClr val="E4FFD6"/>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F7E372F5-2EC7-4733-8384-2D4149AFD478}"/>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rgbClr val="9FFF9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6" name="Subtitle 2">
            <a:extLst>
              <a:ext uri="{FF2B5EF4-FFF2-40B4-BE49-F238E27FC236}">
                <a16:creationId xmlns:a16="http://schemas.microsoft.com/office/drawing/2014/main" id="{DD84B0B8-7C41-4C04-9E5E-65F066217219}"/>
              </a:ext>
            </a:extLst>
          </p:cNvPr>
          <p:cNvSpPr>
            <a:spLocks noGrp="1"/>
          </p:cNvSpPr>
          <p:nvPr>
            <p:ph type="subTitle" idx="10"/>
          </p:nvPr>
        </p:nvSpPr>
        <p:spPr>
          <a:xfrm>
            <a:off x="285750" y="1885951"/>
            <a:ext cx="1714500" cy="2786063"/>
          </a:xfrm>
          <a:prstGeom prst="rect">
            <a:avLst/>
          </a:prstGeom>
        </p:spPr>
        <p:txBody>
          <a:bodyPr wrap="square" lIns="0" tIns="0" rIns="0" bIns="0">
            <a:noAutofit/>
          </a:bodyPr>
          <a:lstStyle>
            <a:lvl1pPr marL="0" indent="0" algn="l">
              <a:lnSpc>
                <a:spcPct val="100000"/>
              </a:lnSpc>
              <a:spcBef>
                <a:spcPts val="900"/>
              </a:spcBef>
              <a:buNone/>
              <a:defRPr sz="1200">
                <a:solidFill>
                  <a:srgbClr val="9FFF99"/>
                </a:solidFill>
                <a:latin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5" name="Picture Placeholder 6">
            <a:extLst>
              <a:ext uri="{FF2B5EF4-FFF2-40B4-BE49-F238E27FC236}">
                <a16:creationId xmlns:a16="http://schemas.microsoft.com/office/drawing/2014/main" id="{9FF4B414-00F5-1172-09E9-197EF6C8CF84}"/>
              </a:ext>
            </a:extLst>
          </p:cNvPr>
          <p:cNvSpPr>
            <a:spLocks noGrp="1"/>
          </p:cNvSpPr>
          <p:nvPr>
            <p:ph type="pic" sz="quarter" idx="11"/>
          </p:nvPr>
        </p:nvSpPr>
        <p:spPr>
          <a:xfrm>
            <a:off x="2257426" y="0"/>
            <a:ext cx="6886575" cy="5143500"/>
          </a:xfrm>
          <a:prstGeom prst="rect">
            <a:avLst/>
          </a:prstGeom>
          <a:noFill/>
          <a:ln>
            <a:noFill/>
          </a:ln>
        </p:spPr>
        <p:txBody>
          <a:bodyPr lIns="0" tIns="0" rIns="0" bIns="0" anchor="ctr" anchorCtr="1"/>
          <a:lstStyle>
            <a:lvl1pPr marL="0" indent="0">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2498876802"/>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op bar green">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17DF1CB-5F39-48E0-B2DB-764E018FDB2D}"/>
              </a:ext>
            </a:extLst>
          </p:cNvPr>
          <p:cNvSpPr/>
          <p:nvPr/>
        </p:nvSpPr>
        <p:spPr>
          <a:xfrm>
            <a:off x="0" y="0"/>
            <a:ext cx="9144000" cy="2571750"/>
          </a:xfrm>
          <a:prstGeom prst="rect">
            <a:avLst/>
          </a:prstGeom>
          <a:solidFill>
            <a:srgbClr val="24473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a:solidFill>
                <a:schemeClr val="bg2"/>
              </a:solidFill>
            </a:endParaRPr>
          </a:p>
        </p:txBody>
      </p:sp>
      <p:sp>
        <p:nvSpPr>
          <p:cNvPr id="2" name="Title 1"/>
          <p:cNvSpPr>
            <a:spLocks noGrp="1"/>
          </p:cNvSpPr>
          <p:nvPr>
            <p:ph type="title"/>
          </p:nvPr>
        </p:nvSpPr>
        <p:spPr>
          <a:xfrm>
            <a:off x="285752" y="600075"/>
            <a:ext cx="3000375" cy="664798"/>
          </a:xfrm>
          <a:prstGeom prst="rect">
            <a:avLst/>
          </a:prstGeom>
        </p:spPr>
        <p:txBody>
          <a:bodyPr wrap="square" lIns="0" tIns="0" rIns="0" bIns="0">
            <a:spAutoFit/>
          </a:bodyPr>
          <a:lstStyle>
            <a:lvl1pPr>
              <a:defRPr sz="2400">
                <a:solidFill>
                  <a:schemeClr val="tx2"/>
                </a:solidFill>
                <a:latin typeface="+mj-lt"/>
              </a:defRPr>
            </a:lvl1pPr>
          </a:lstStyle>
          <a:p>
            <a:r>
              <a:rPr lang="en-US"/>
              <a:t>Click to edit Master title style</a:t>
            </a:r>
          </a:p>
        </p:txBody>
      </p:sp>
      <p:sp>
        <p:nvSpPr>
          <p:cNvPr id="12" name="Content Placeholder 11">
            <a:extLst>
              <a:ext uri="{FF2B5EF4-FFF2-40B4-BE49-F238E27FC236}">
                <a16:creationId xmlns:a16="http://schemas.microsoft.com/office/drawing/2014/main" id="{2F25C9EF-E3D6-4E9D-83B4-E16E0BAD9154}"/>
              </a:ext>
            </a:extLst>
          </p:cNvPr>
          <p:cNvSpPr>
            <a:spLocks noGrp="1" noChangeAspect="1"/>
          </p:cNvSpPr>
          <p:nvPr>
            <p:ph sz="quarter" idx="11"/>
          </p:nvPr>
        </p:nvSpPr>
        <p:spPr>
          <a:xfrm>
            <a:off x="3328988" y="1671638"/>
            <a:ext cx="2486025" cy="2486025"/>
          </a:xfrm>
          <a:prstGeom prst="rect">
            <a:avLst/>
          </a:prstGeom>
          <a:solidFill>
            <a:srgbClr val="E4FFD6"/>
          </a:solidFill>
        </p:spPr>
        <p:txBody>
          <a:bodyPr tIns="91440" bIns="91440" anchor="ctr" anchorCtr="0"/>
          <a:lstStyle>
            <a:lvl1pPr marL="0" indent="0" algn="ctr">
              <a:buNone/>
              <a:defRPr sz="1350">
                <a:solidFill>
                  <a:schemeClr val="bg2"/>
                </a:solidFill>
              </a:defRPr>
            </a:lvl1pPr>
            <a:lvl2pPr>
              <a:defRPr sz="1200">
                <a:solidFill>
                  <a:schemeClr val="bg2"/>
                </a:solidFill>
              </a:defRPr>
            </a:lvl2pPr>
            <a:lvl3pPr>
              <a:defRPr sz="1050">
                <a:solidFill>
                  <a:schemeClr val="bg2"/>
                </a:solidFill>
              </a:defRPr>
            </a:lvl3pPr>
            <a:lvl4pPr>
              <a:defRPr sz="900">
                <a:solidFill>
                  <a:schemeClr val="bg2"/>
                </a:solidFill>
              </a:defRPr>
            </a:lvl4pPr>
            <a:lvl5pPr>
              <a:defRPr sz="900">
                <a:solidFill>
                  <a:schemeClr val="bg2"/>
                </a:solidFill>
              </a:defRPr>
            </a:lvl5pPr>
          </a:lstStyle>
          <a:p>
            <a:pPr lvl="0"/>
            <a:r>
              <a:rPr lang="en-US"/>
              <a:t>Click to edit Master text styles</a:t>
            </a:r>
          </a:p>
        </p:txBody>
      </p:sp>
      <p:sp>
        <p:nvSpPr>
          <p:cNvPr id="13" name="Content Placeholder 11">
            <a:extLst>
              <a:ext uri="{FF2B5EF4-FFF2-40B4-BE49-F238E27FC236}">
                <a16:creationId xmlns:a16="http://schemas.microsoft.com/office/drawing/2014/main" id="{CC9ADC35-0177-4D0A-A2B4-6BE8CB97A65E}"/>
              </a:ext>
            </a:extLst>
          </p:cNvPr>
          <p:cNvSpPr>
            <a:spLocks noGrp="1" noChangeAspect="1"/>
          </p:cNvSpPr>
          <p:nvPr>
            <p:ph sz="quarter" idx="12"/>
          </p:nvPr>
        </p:nvSpPr>
        <p:spPr>
          <a:xfrm>
            <a:off x="414338" y="1671638"/>
            <a:ext cx="2486025" cy="2486025"/>
          </a:xfrm>
          <a:prstGeom prst="rect">
            <a:avLst/>
          </a:prstGeom>
          <a:solidFill>
            <a:srgbClr val="E4FFD6"/>
          </a:solidFill>
        </p:spPr>
        <p:txBody>
          <a:bodyPr tIns="91440" bIns="91440" anchor="ctr" anchorCtr="0"/>
          <a:lstStyle>
            <a:lvl1pPr marL="0" indent="0" algn="ctr">
              <a:buNone/>
              <a:defRPr sz="1350">
                <a:solidFill>
                  <a:schemeClr val="bg2"/>
                </a:solidFill>
              </a:defRPr>
            </a:lvl1pPr>
            <a:lvl2pPr>
              <a:defRPr sz="1200">
                <a:solidFill>
                  <a:schemeClr val="bg2"/>
                </a:solidFill>
              </a:defRPr>
            </a:lvl2pPr>
            <a:lvl3pPr>
              <a:defRPr sz="1050">
                <a:solidFill>
                  <a:schemeClr val="bg2"/>
                </a:solidFill>
              </a:defRPr>
            </a:lvl3pPr>
            <a:lvl4pPr>
              <a:defRPr sz="900">
                <a:solidFill>
                  <a:schemeClr val="bg2"/>
                </a:solidFill>
              </a:defRPr>
            </a:lvl4pPr>
            <a:lvl5pPr>
              <a:defRPr sz="900">
                <a:solidFill>
                  <a:schemeClr val="bg2"/>
                </a:solidFill>
              </a:defRPr>
            </a:lvl5pPr>
          </a:lstStyle>
          <a:p>
            <a:pPr lvl="0"/>
            <a:r>
              <a:rPr lang="en-US"/>
              <a:t>Click to edit Master text styles</a:t>
            </a:r>
          </a:p>
        </p:txBody>
      </p:sp>
      <p:sp>
        <p:nvSpPr>
          <p:cNvPr id="14" name="Content Placeholder 11">
            <a:extLst>
              <a:ext uri="{FF2B5EF4-FFF2-40B4-BE49-F238E27FC236}">
                <a16:creationId xmlns:a16="http://schemas.microsoft.com/office/drawing/2014/main" id="{887CCC8C-1CBB-4FA5-AC41-F8CE31E2C100}"/>
              </a:ext>
            </a:extLst>
          </p:cNvPr>
          <p:cNvSpPr>
            <a:spLocks noGrp="1" noChangeAspect="1"/>
          </p:cNvSpPr>
          <p:nvPr>
            <p:ph sz="quarter" idx="13"/>
          </p:nvPr>
        </p:nvSpPr>
        <p:spPr>
          <a:xfrm>
            <a:off x="6243638" y="1671638"/>
            <a:ext cx="2486025" cy="2486025"/>
          </a:xfrm>
          <a:prstGeom prst="rect">
            <a:avLst/>
          </a:prstGeom>
          <a:solidFill>
            <a:srgbClr val="E4FFD6"/>
          </a:solidFill>
        </p:spPr>
        <p:txBody>
          <a:bodyPr tIns="91440" bIns="91440" anchor="ctr" anchorCtr="0"/>
          <a:lstStyle>
            <a:lvl1pPr marL="0" indent="0" algn="ctr">
              <a:buNone/>
              <a:defRPr sz="1350">
                <a:solidFill>
                  <a:schemeClr val="bg2"/>
                </a:solidFill>
              </a:defRPr>
            </a:lvl1pPr>
            <a:lvl2pPr>
              <a:defRPr sz="1200">
                <a:solidFill>
                  <a:schemeClr val="bg2"/>
                </a:solidFill>
              </a:defRPr>
            </a:lvl2pPr>
            <a:lvl3pPr>
              <a:defRPr sz="1050">
                <a:solidFill>
                  <a:schemeClr val="bg2"/>
                </a:solidFill>
              </a:defRPr>
            </a:lvl3pPr>
            <a:lvl4pPr>
              <a:defRPr sz="900">
                <a:solidFill>
                  <a:schemeClr val="bg2"/>
                </a:solidFill>
              </a:defRPr>
            </a:lvl4pPr>
            <a:lvl5pPr>
              <a:defRPr sz="900">
                <a:solidFill>
                  <a:schemeClr val="bg2"/>
                </a:solidFill>
              </a:defRPr>
            </a:lvl5pPr>
          </a:lstStyle>
          <a:p>
            <a:pPr lvl="0"/>
            <a:r>
              <a:rPr lang="en-US"/>
              <a:t>Click to edit Master text styles</a:t>
            </a:r>
          </a:p>
        </p:txBody>
      </p:sp>
      <p:sp>
        <p:nvSpPr>
          <p:cNvPr id="9" name="Rectangle 8">
            <a:extLst>
              <a:ext uri="{FF2B5EF4-FFF2-40B4-BE49-F238E27FC236}">
                <a16:creationId xmlns:a16="http://schemas.microsoft.com/office/drawing/2014/main" id="{7270C93A-C784-4B2F-A8F0-B35D5DE9A5B7}"/>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rgbClr val="35CD5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900">
              <a:solidFill>
                <a:schemeClr val="tx2"/>
              </a:solidFill>
            </a:endParaRPr>
          </a:p>
        </p:txBody>
      </p:sp>
    </p:spTree>
    <p:extLst>
      <p:ext uri="{BB962C8B-B14F-4D97-AF65-F5344CB8AC3E}">
        <p14:creationId xmlns:p14="http://schemas.microsoft.com/office/powerpoint/2010/main" val="3162464748"/>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tatement green">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D95DA-6F2D-4DB9-A4B6-50D3D1C65809}"/>
              </a:ext>
            </a:extLst>
          </p:cNvPr>
          <p:cNvSpPr>
            <a:spLocks noGrp="1"/>
          </p:cNvSpPr>
          <p:nvPr>
            <p:ph type="title"/>
          </p:nvPr>
        </p:nvSpPr>
        <p:spPr>
          <a:xfrm>
            <a:off x="272747" y="2578729"/>
            <a:ext cx="6900863" cy="2007560"/>
          </a:xfrm>
          <a:prstGeom prst="rect">
            <a:avLst/>
          </a:prstGeom>
        </p:spPr>
        <p:txBody>
          <a:bodyPr wrap="square" lIns="0" tIns="0" rIns="0" bIns="0" anchor="t" anchorCtr="0">
            <a:noAutofit/>
          </a:bodyPr>
          <a:lstStyle>
            <a:lvl1pPr>
              <a:lnSpc>
                <a:spcPct val="90000"/>
              </a:lnSpc>
              <a:defRPr sz="4050">
                <a:solidFill>
                  <a:srgbClr val="9FFF99"/>
                </a:solidFill>
              </a:defRPr>
            </a:lvl1pPr>
          </a:lstStyle>
          <a:p>
            <a:r>
              <a:rPr lang="en-US"/>
              <a:t>Click to edit Master title style</a:t>
            </a:r>
          </a:p>
        </p:txBody>
      </p:sp>
      <p:pic>
        <p:nvPicPr>
          <p:cNvPr id="3" name="Picture 2">
            <a:extLst>
              <a:ext uri="{FF2B5EF4-FFF2-40B4-BE49-F238E27FC236}">
                <a16:creationId xmlns:a16="http://schemas.microsoft.com/office/drawing/2014/main" id="{5C487A85-65B5-4371-833A-AD6EFF69F5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10" name="Rectangle 9">
            <a:extLst>
              <a:ext uri="{FF2B5EF4-FFF2-40B4-BE49-F238E27FC236}">
                <a16:creationId xmlns:a16="http://schemas.microsoft.com/office/drawing/2014/main" id="{06CBAE8D-A442-4706-952E-6CCFA561BE14}"/>
              </a:ext>
              <a:ext uri="{C183D7F6-B498-43B3-948B-1728B52AA6E4}">
                <adec:decorative xmlns:adec="http://schemas.microsoft.com/office/drawing/2017/decorative" val="1"/>
              </a:ext>
            </a:extLst>
          </p:cNvPr>
          <p:cNvSpPr>
            <a:spLocks noChangeAspect="1"/>
          </p:cNvSpPr>
          <p:nvPr/>
        </p:nvSpPr>
        <p:spPr>
          <a:xfrm>
            <a:off x="285750" y="2185988"/>
            <a:ext cx="342900" cy="85725"/>
          </a:xfrm>
          <a:prstGeom prst="rect">
            <a:avLst/>
          </a:prstGeom>
          <a:solidFill>
            <a:srgbClr val="9FFF9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900">
              <a:solidFill>
                <a:srgbClr val="9FFF99"/>
              </a:solidFill>
            </a:endParaRPr>
          </a:p>
        </p:txBody>
      </p:sp>
    </p:spTree>
    <p:extLst>
      <p:ext uri="{BB962C8B-B14F-4D97-AF65-F5344CB8AC3E}">
        <p14:creationId xmlns:p14="http://schemas.microsoft.com/office/powerpoint/2010/main" val="5801176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op bar w/photo half green">
    <p:bg>
      <p:bgPr>
        <a:solidFill>
          <a:srgbClr val="24473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6" name="Rectangle 5">
            <a:extLst>
              <a:ext uri="{FF2B5EF4-FFF2-40B4-BE49-F238E27FC236}">
                <a16:creationId xmlns:a16="http://schemas.microsoft.com/office/drawing/2014/main" id="{BEADD02D-4E86-18B9-EC0D-5EFAF43C6BBB}"/>
              </a:ext>
            </a:extLst>
          </p:cNvPr>
          <p:cNvSpPr/>
          <p:nvPr/>
        </p:nvSpPr>
        <p:spPr>
          <a:xfrm>
            <a:off x="0" y="0"/>
            <a:ext cx="9144000" cy="2571750"/>
          </a:xfrm>
          <a:prstGeom prst="rect">
            <a:avLst/>
          </a:prstGeom>
          <a:solidFill>
            <a:srgbClr val="24755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sp>
        <p:nvSpPr>
          <p:cNvPr id="5" name="Picture Placeholder 6">
            <a:extLst>
              <a:ext uri="{FF2B5EF4-FFF2-40B4-BE49-F238E27FC236}">
                <a16:creationId xmlns:a16="http://schemas.microsoft.com/office/drawing/2014/main" id="{96F27EC7-A1F5-878A-4E9C-42D9EE7F3BF5}"/>
              </a:ext>
            </a:extLst>
          </p:cNvPr>
          <p:cNvSpPr>
            <a:spLocks noGrp="1"/>
          </p:cNvSpPr>
          <p:nvPr>
            <p:ph type="pic" sz="quarter" idx="11"/>
          </p:nvPr>
        </p:nvSpPr>
        <p:spPr>
          <a:xfrm>
            <a:off x="0" y="0"/>
            <a:ext cx="9144000" cy="2571750"/>
          </a:xfrm>
          <a:prstGeom prst="rect">
            <a:avLst/>
          </a:prstGeom>
          <a:noFill/>
          <a:ln>
            <a:noFill/>
          </a:ln>
        </p:spPr>
        <p:txBody>
          <a:bodyPr lIns="0" tIns="0" rIns="0" bIns="0" anchor="ctr" anchorCtr="1"/>
          <a:lstStyle>
            <a:lvl1pPr marL="0" indent="0">
              <a:buNone/>
              <a:defRPr>
                <a:solidFill>
                  <a:schemeClr val="tx2"/>
                </a:solidFill>
              </a:defRPr>
            </a:lvl1pPr>
          </a:lstStyle>
          <a:p>
            <a:r>
              <a:rPr lang="en-US"/>
              <a:t>Click icon to add picture</a:t>
            </a:r>
          </a:p>
        </p:txBody>
      </p:sp>
      <p:sp>
        <p:nvSpPr>
          <p:cNvPr id="7" name="Rectangle 6">
            <a:extLst>
              <a:ext uri="{FF2B5EF4-FFF2-40B4-BE49-F238E27FC236}">
                <a16:creationId xmlns:a16="http://schemas.microsoft.com/office/drawing/2014/main" id="{08033FDC-55EF-42E8-40A1-2BDB05C1834C}"/>
              </a:ext>
              <a:ext uri="{C183D7F6-B498-43B3-948B-1728B52AA6E4}">
                <adec:decorative xmlns:adec="http://schemas.microsoft.com/office/drawing/2017/decorative" val="1"/>
              </a:ext>
            </a:extLst>
          </p:cNvPr>
          <p:cNvSpPr>
            <a:spLocks noChangeAspect="1"/>
          </p:cNvSpPr>
          <p:nvPr/>
        </p:nvSpPr>
        <p:spPr>
          <a:xfrm>
            <a:off x="285750" y="2871788"/>
            <a:ext cx="342900" cy="85725"/>
          </a:xfrm>
          <a:prstGeom prst="rect">
            <a:avLst/>
          </a:prstGeom>
          <a:solidFill>
            <a:srgbClr val="9FFF9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accent6"/>
              </a:solidFill>
            </a:endParaRPr>
          </a:p>
        </p:txBody>
      </p:sp>
      <p:sp>
        <p:nvSpPr>
          <p:cNvPr id="2" name="Title 1"/>
          <p:cNvSpPr>
            <a:spLocks noGrp="1"/>
          </p:cNvSpPr>
          <p:nvPr>
            <p:ph type="title"/>
          </p:nvPr>
        </p:nvSpPr>
        <p:spPr>
          <a:xfrm>
            <a:off x="286177" y="3171827"/>
            <a:ext cx="3600450" cy="664797"/>
          </a:xfrm>
          <a:prstGeom prst="rect">
            <a:avLst/>
          </a:prstGeom>
        </p:spPr>
        <p:txBody>
          <a:bodyPr wrap="square" lIns="0" tIns="0" rIns="0" bIns="0" anchor="t" anchorCtr="0">
            <a:spAutoFit/>
          </a:bodyPr>
          <a:lstStyle>
            <a:lvl1pPr>
              <a:defRPr lang="en-US" sz="2400" dirty="0">
                <a:solidFill>
                  <a:schemeClr val="tx2"/>
                </a:solidFill>
              </a:defRPr>
            </a:lvl1pPr>
          </a:lstStyle>
          <a:p>
            <a:pPr marL="0" lvl="0"/>
            <a:r>
              <a:rPr lang="en-US"/>
              <a:t>Click to edit Master title style</a:t>
            </a:r>
          </a:p>
        </p:txBody>
      </p:sp>
      <p:sp>
        <p:nvSpPr>
          <p:cNvPr id="12" name="Content Placeholder 9">
            <a:extLst>
              <a:ext uri="{FF2B5EF4-FFF2-40B4-BE49-F238E27FC236}">
                <a16:creationId xmlns:a16="http://schemas.microsoft.com/office/drawing/2014/main" id="{7BBD618F-8A85-084C-32A4-1A29A50E8E93}"/>
              </a:ext>
            </a:extLst>
          </p:cNvPr>
          <p:cNvSpPr>
            <a:spLocks noGrp="1"/>
          </p:cNvSpPr>
          <p:nvPr>
            <p:ph sz="quarter" idx="14"/>
          </p:nvPr>
        </p:nvSpPr>
        <p:spPr>
          <a:xfrm>
            <a:off x="4572000" y="2871788"/>
            <a:ext cx="4286250" cy="1757363"/>
          </a:xfrm>
          <a:prstGeom prst="rect">
            <a:avLst/>
          </a:prstGeom>
        </p:spPr>
        <p:txBody>
          <a:bodyPr lIns="0" tIns="0" rIns="0" bIns="0"/>
          <a:lstStyle>
            <a:lvl1pPr marL="0" indent="0">
              <a:lnSpc>
                <a:spcPct val="100000"/>
              </a:lnSpc>
              <a:spcBef>
                <a:spcPts val="1350"/>
              </a:spcBef>
              <a:buClr>
                <a:srgbClr val="808080"/>
              </a:buClr>
              <a:buNone/>
              <a:defRPr sz="1350" b="0">
                <a:solidFill>
                  <a:schemeClr val="tx2"/>
                </a:solidFill>
              </a:defRPr>
            </a:lvl1pPr>
            <a:lvl2pPr marL="171442" indent="-171442">
              <a:lnSpc>
                <a:spcPct val="100000"/>
              </a:lnSpc>
              <a:spcBef>
                <a:spcPts val="900"/>
              </a:spcBef>
              <a:buClr>
                <a:srgbClr val="9FFF99"/>
              </a:buClr>
              <a:buFont typeface="Arial" panose="020B0604020202020204" pitchFamily="34" charset="0"/>
              <a:buChar char="•"/>
              <a:defRPr sz="1200" b="0">
                <a:solidFill>
                  <a:schemeClr val="tx2"/>
                </a:solidFill>
              </a:defRPr>
            </a:lvl2pPr>
            <a:lvl3pPr marL="514325" indent="-171442">
              <a:lnSpc>
                <a:spcPct val="100000"/>
              </a:lnSpc>
              <a:spcBef>
                <a:spcPts val="450"/>
              </a:spcBef>
              <a:buClr>
                <a:srgbClr val="9FFF99"/>
              </a:buClr>
              <a:buFont typeface="Arial" panose="020B0604020202020204" pitchFamily="34" charset="0"/>
              <a:buChar char="–"/>
              <a:defRPr sz="900" b="0">
                <a:solidFill>
                  <a:schemeClr val="tx2"/>
                </a:solidFill>
              </a:defRPr>
            </a:lvl3pPr>
            <a:lvl4pPr marL="1200090" indent="-171442">
              <a:buClr>
                <a:srgbClr val="808080"/>
              </a:buClr>
              <a:buFont typeface="Arial" panose="020B0604020202020204" pitchFamily="34" charset="0"/>
              <a:buChar char="–"/>
              <a:defRPr sz="1400">
                <a:solidFill>
                  <a:schemeClr val="bg2"/>
                </a:solidFill>
              </a:defRPr>
            </a:lvl4pPr>
            <a:lvl5pPr marL="1542974" indent="-171442">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3" name="Subtitle 2">
            <a:extLst>
              <a:ext uri="{FF2B5EF4-FFF2-40B4-BE49-F238E27FC236}">
                <a16:creationId xmlns:a16="http://schemas.microsoft.com/office/drawing/2014/main" id="{FDA5B365-007E-1E32-CA95-9AA4910AA44A}"/>
              </a:ext>
            </a:extLst>
          </p:cNvPr>
          <p:cNvSpPr>
            <a:spLocks noGrp="1"/>
          </p:cNvSpPr>
          <p:nvPr>
            <p:ph type="subTitle" idx="10"/>
          </p:nvPr>
        </p:nvSpPr>
        <p:spPr>
          <a:xfrm>
            <a:off x="285750" y="4200526"/>
            <a:ext cx="3600450" cy="428625"/>
          </a:xfrm>
          <a:prstGeom prst="rect">
            <a:avLst/>
          </a:prstGeom>
        </p:spPr>
        <p:txBody>
          <a:bodyPr wrap="square" lIns="0" tIns="0" rIns="0" bIns="0" anchor="t" anchorCtr="0">
            <a:noAutofit/>
          </a:bodyPr>
          <a:lstStyle>
            <a:lvl1pPr marL="0" indent="0" algn="l">
              <a:lnSpc>
                <a:spcPct val="100000"/>
              </a:lnSpc>
              <a:spcBef>
                <a:spcPts val="900"/>
              </a:spcBef>
              <a:buNone/>
              <a:defRPr sz="1350">
                <a:solidFill>
                  <a:srgbClr val="9FFF99"/>
                </a:solidFill>
                <a:latin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Tree>
    <p:extLst>
      <p:ext uri="{BB962C8B-B14F-4D97-AF65-F5344CB8AC3E}">
        <p14:creationId xmlns:p14="http://schemas.microsoft.com/office/powerpoint/2010/main" val="1318619532"/>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Divider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5" name="Title 1">
            <a:extLst>
              <a:ext uri="{FF2B5EF4-FFF2-40B4-BE49-F238E27FC236}">
                <a16:creationId xmlns:a16="http://schemas.microsoft.com/office/drawing/2014/main" id="{D7D3C83F-1685-4A4A-8993-74D3219027D6}"/>
              </a:ext>
            </a:extLst>
          </p:cNvPr>
          <p:cNvSpPr>
            <a:spLocks noGrp="1"/>
          </p:cNvSpPr>
          <p:nvPr>
            <p:ph type="title"/>
          </p:nvPr>
        </p:nvSpPr>
        <p:spPr>
          <a:xfrm>
            <a:off x="285750" y="3257551"/>
            <a:ext cx="6000750" cy="1121846"/>
          </a:xfrm>
          <a:prstGeom prst="rect">
            <a:avLst/>
          </a:prstGeom>
        </p:spPr>
        <p:txBody>
          <a:bodyPr wrap="square" lIns="0" tIns="0" rIns="0" bIns="0" anchor="b" anchorCtr="0">
            <a:spAutoFit/>
          </a:bodyPr>
          <a:lstStyle>
            <a:lvl1pPr>
              <a:defRPr lang="en-US" sz="4050" dirty="0">
                <a:solidFill>
                  <a:srgbClr val="FBEECE"/>
                </a:solidFill>
              </a:defRPr>
            </a:lvl1pPr>
          </a:lstStyle>
          <a:p>
            <a:pPr lvl="0"/>
            <a:r>
              <a:rPr lang="en-US"/>
              <a:t>Click to edit Master title style</a:t>
            </a:r>
          </a:p>
        </p:txBody>
      </p:sp>
      <p:sp>
        <p:nvSpPr>
          <p:cNvPr id="134" name="Rectangle 133">
            <a:extLst>
              <a:ext uri="{FF2B5EF4-FFF2-40B4-BE49-F238E27FC236}">
                <a16:creationId xmlns:a16="http://schemas.microsoft.com/office/drawing/2014/main" id="{A0DF9CD8-713A-4D3D-ABB1-066FD97F8D34}"/>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rgbClr val="B30B3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135" name="Text Placeholder 2">
            <a:extLst>
              <a:ext uri="{FF2B5EF4-FFF2-40B4-BE49-F238E27FC236}">
                <a16:creationId xmlns:a16="http://schemas.microsoft.com/office/drawing/2014/main" id="{A9B0FFD7-BFAD-41E7-9D7B-61B869FFD99D}"/>
              </a:ext>
            </a:extLst>
          </p:cNvPr>
          <p:cNvSpPr>
            <a:spLocks noGrp="1"/>
          </p:cNvSpPr>
          <p:nvPr>
            <p:ph type="body" sz="quarter" idx="10"/>
          </p:nvPr>
        </p:nvSpPr>
        <p:spPr>
          <a:xfrm>
            <a:off x="800101" y="262109"/>
            <a:ext cx="5486401" cy="161583"/>
          </a:xfrm>
          <a:prstGeom prst="rect">
            <a:avLst/>
          </a:prstGeom>
        </p:spPr>
        <p:txBody>
          <a:bodyPr lIns="0" tIns="0" rIns="0" bIns="0">
            <a:spAutoFit/>
          </a:bodyPr>
          <a:lstStyle>
            <a:lvl1pPr marL="0" indent="0">
              <a:lnSpc>
                <a:spcPct val="100000"/>
              </a:lnSpc>
              <a:buNone/>
              <a:defRPr sz="1050" cap="all" spc="225" baseline="0">
                <a:solidFill>
                  <a:schemeClr val="tx2"/>
                </a:solidFill>
              </a:defRPr>
            </a:lvl1pPr>
            <a:lvl2pPr marL="342884" indent="0">
              <a:buNone/>
              <a:defRPr/>
            </a:lvl2pPr>
            <a:lvl3pPr marL="685766" indent="0">
              <a:buNone/>
              <a:defRPr/>
            </a:lvl3pPr>
            <a:lvl4pPr marL="1028649" indent="0">
              <a:buNone/>
              <a:defRPr/>
            </a:lvl4pPr>
            <a:lvl5pPr marL="1371532" indent="0">
              <a:buNone/>
              <a:defRPr/>
            </a:lvl5pPr>
          </a:lstStyle>
          <a:p>
            <a:pPr lvl="0"/>
            <a:r>
              <a:rPr lang="en-US"/>
              <a:t>Click to edit Master text styles</a:t>
            </a:r>
          </a:p>
        </p:txBody>
      </p:sp>
    </p:spTree>
    <p:extLst>
      <p:ext uri="{BB962C8B-B14F-4D97-AF65-F5344CB8AC3E}">
        <p14:creationId xmlns:p14="http://schemas.microsoft.com/office/powerpoint/2010/main" val="109342934"/>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Divider red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a:effectLst/>
        </p:spPr>
      </p:pic>
      <p:sp>
        <p:nvSpPr>
          <p:cNvPr id="5" name="Title 1">
            <a:extLst>
              <a:ext uri="{FF2B5EF4-FFF2-40B4-BE49-F238E27FC236}">
                <a16:creationId xmlns:a16="http://schemas.microsoft.com/office/drawing/2014/main" id="{D7D3C83F-1685-4A4A-8993-74D3219027D6}"/>
              </a:ext>
            </a:extLst>
          </p:cNvPr>
          <p:cNvSpPr>
            <a:spLocks noGrp="1"/>
          </p:cNvSpPr>
          <p:nvPr>
            <p:ph type="title"/>
          </p:nvPr>
        </p:nvSpPr>
        <p:spPr>
          <a:xfrm>
            <a:off x="285750" y="3257551"/>
            <a:ext cx="4286250" cy="1121846"/>
          </a:xfrm>
          <a:prstGeom prst="rect">
            <a:avLst/>
          </a:prstGeom>
        </p:spPr>
        <p:txBody>
          <a:bodyPr wrap="square" lIns="0" tIns="0" rIns="0" bIns="0" anchor="b" anchorCtr="0">
            <a:spAutoFit/>
          </a:bodyPr>
          <a:lstStyle>
            <a:lvl1pPr>
              <a:defRPr lang="en-US" sz="4050" dirty="0">
                <a:solidFill>
                  <a:srgbClr val="FBEECE"/>
                </a:solidFill>
              </a:defRPr>
            </a:lvl1pPr>
          </a:lstStyle>
          <a:p>
            <a:pPr lvl="0"/>
            <a:r>
              <a:rPr lang="en-US"/>
              <a:t>Click to edit Master title style</a:t>
            </a:r>
          </a:p>
        </p:txBody>
      </p:sp>
      <p:sp>
        <p:nvSpPr>
          <p:cNvPr id="134" name="Rectangle 133">
            <a:extLst>
              <a:ext uri="{FF2B5EF4-FFF2-40B4-BE49-F238E27FC236}">
                <a16:creationId xmlns:a16="http://schemas.microsoft.com/office/drawing/2014/main" id="{A0DF9CD8-713A-4D3D-ABB1-066FD97F8D34}"/>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135" name="Text Placeholder 2">
            <a:extLst>
              <a:ext uri="{FF2B5EF4-FFF2-40B4-BE49-F238E27FC236}">
                <a16:creationId xmlns:a16="http://schemas.microsoft.com/office/drawing/2014/main" id="{A9B0FFD7-BFAD-41E7-9D7B-61B869FFD99D}"/>
              </a:ext>
            </a:extLst>
          </p:cNvPr>
          <p:cNvSpPr>
            <a:spLocks noGrp="1"/>
          </p:cNvSpPr>
          <p:nvPr>
            <p:ph type="body" sz="quarter" idx="10"/>
          </p:nvPr>
        </p:nvSpPr>
        <p:spPr>
          <a:xfrm>
            <a:off x="800101" y="262109"/>
            <a:ext cx="5486401" cy="161583"/>
          </a:xfrm>
          <a:prstGeom prst="rect">
            <a:avLst/>
          </a:prstGeom>
        </p:spPr>
        <p:txBody>
          <a:bodyPr lIns="0" tIns="0" rIns="0" bIns="0">
            <a:spAutoFit/>
          </a:bodyPr>
          <a:lstStyle>
            <a:lvl1pPr marL="0" indent="0">
              <a:lnSpc>
                <a:spcPct val="100000"/>
              </a:lnSpc>
              <a:buNone/>
              <a:defRPr sz="1050" cap="all" spc="225" baseline="0">
                <a:solidFill>
                  <a:schemeClr val="tx2"/>
                </a:solidFill>
              </a:defRPr>
            </a:lvl1pPr>
            <a:lvl2pPr marL="342884" indent="0">
              <a:buNone/>
              <a:defRPr/>
            </a:lvl2pPr>
            <a:lvl3pPr marL="685766" indent="0">
              <a:buNone/>
              <a:defRPr/>
            </a:lvl3pPr>
            <a:lvl4pPr marL="1028649" indent="0">
              <a:buNone/>
              <a:defRPr/>
            </a:lvl4pPr>
            <a:lvl5pPr marL="1371532" indent="0">
              <a:buNone/>
              <a:defRPr/>
            </a:lvl5pPr>
          </a:lstStyle>
          <a:p>
            <a:pPr lvl="0"/>
            <a:r>
              <a:rPr lang="en-US"/>
              <a:t>Click to edit Master text styles</a:t>
            </a:r>
          </a:p>
        </p:txBody>
      </p:sp>
    </p:spTree>
    <p:extLst>
      <p:ext uri="{BB962C8B-B14F-4D97-AF65-F5344CB8AC3E}">
        <p14:creationId xmlns:p14="http://schemas.microsoft.com/office/powerpoint/2010/main" val="1792918050"/>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ide bar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9952" y="600076"/>
            <a:ext cx="1700298" cy="997196"/>
          </a:xfrm>
          <a:prstGeom prst="rect">
            <a:avLst/>
          </a:prstGeom>
        </p:spPr>
        <p:txBody>
          <a:bodyPr wrap="square" lIns="0" tIns="0" rIns="0" bIns="0">
            <a:spAutoFit/>
          </a:bodyPr>
          <a:lstStyle>
            <a:lvl1pPr>
              <a:defRPr sz="2400">
                <a:solidFill>
                  <a:srgbClr val="FBEECE"/>
                </a:solidFill>
                <a:latin typeface="+mj-lt"/>
              </a:defRPr>
            </a:lvl1pPr>
          </a:lstStyle>
          <a:p>
            <a:r>
              <a:rPr lang="en-US"/>
              <a:t>Click to edit Master title style</a:t>
            </a:r>
          </a:p>
        </p:txBody>
      </p:sp>
      <p:sp>
        <p:nvSpPr>
          <p:cNvPr id="3" name="Content Placeholder 2"/>
          <p:cNvSpPr>
            <a:spLocks noGrp="1"/>
          </p:cNvSpPr>
          <p:nvPr>
            <p:ph idx="1"/>
          </p:nvPr>
        </p:nvSpPr>
        <p:spPr>
          <a:xfrm>
            <a:off x="2600325" y="300038"/>
            <a:ext cx="6286500" cy="4371975"/>
          </a:xfrm>
          <a:prstGeom prst="rect">
            <a:avLst/>
          </a:prstGeom>
        </p:spPr>
        <p:txBody>
          <a:bodyPr lIns="0" tIns="0" rIns="0" bIns="0" anchor="ctr" anchorCtr="0"/>
          <a:lstStyle>
            <a:lvl1pPr marL="171442" indent="-171442">
              <a:lnSpc>
                <a:spcPct val="100000"/>
              </a:lnSpc>
              <a:spcBef>
                <a:spcPts val="9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25" indent="-171442">
              <a:lnSpc>
                <a:spcPct val="100000"/>
              </a:lnSpc>
              <a:spcBef>
                <a:spcPts val="450"/>
              </a:spcBef>
              <a:buClr>
                <a:srgbClr val="808080"/>
              </a:buClr>
              <a:buFont typeface="Arial" panose="020B0604020202020204" pitchFamily="34" charset="0"/>
              <a:buChar char="–"/>
              <a:defRPr sz="1350">
                <a:solidFill>
                  <a:schemeClr val="bg2"/>
                </a:solidFill>
                <a:latin typeface="Arial" panose="020B0604020202020204" pitchFamily="34" charset="0"/>
              </a:defRPr>
            </a:lvl2pPr>
            <a:lvl3pPr marL="800060" indent="-114294">
              <a:lnSpc>
                <a:spcPct val="100000"/>
              </a:lnSpc>
              <a:spcBef>
                <a:spcPts val="450"/>
              </a:spcBef>
              <a:buClr>
                <a:srgbClr val="808080"/>
              </a:buClr>
              <a:buFont typeface="Arial" panose="020B0604020202020204" pitchFamily="34" charset="0"/>
              <a:buChar char="▪"/>
              <a:defRPr sz="1050">
                <a:solidFill>
                  <a:schemeClr val="bg2"/>
                </a:solidFill>
                <a:latin typeface="Arial" panose="020B0604020202020204" pitchFamily="34" charset="0"/>
              </a:defRPr>
            </a:lvl3pPr>
            <a:lvl4pPr marL="1200090" indent="-171442">
              <a:lnSpc>
                <a:spcPct val="100000"/>
              </a:lnSpc>
              <a:spcBef>
                <a:spcPts val="300"/>
              </a:spcBef>
              <a:buClr>
                <a:schemeClr val="bg1">
                  <a:lumMod val="60000"/>
                  <a:lumOff val="40000"/>
                </a:schemeClr>
              </a:buClr>
              <a:buFont typeface="Arial" panose="020B0604020202020204" pitchFamily="34" charset="0"/>
              <a:buChar char="•"/>
              <a:defRPr sz="900"/>
            </a:lvl4pPr>
            <a:lvl5pPr marL="1542974" indent="-171442">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F7E372F5-2EC7-4733-8384-2D4149AFD478}"/>
              </a:ext>
              <a:ext uri="{C183D7F6-B498-43B3-948B-1728B52AA6E4}">
                <adec:decorative xmlns:adec="http://schemas.microsoft.com/office/drawing/2017/decorative" val="1"/>
              </a:ext>
            </a:extLst>
          </p:cNvPr>
          <p:cNvSpPr>
            <a:spLocks noChangeAspect="1"/>
          </p:cNvSpPr>
          <p:nvPr/>
        </p:nvSpPr>
        <p:spPr>
          <a:xfrm>
            <a:off x="285750" y="311588"/>
            <a:ext cx="342900" cy="85725"/>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6" name="Subtitle 2">
            <a:extLst>
              <a:ext uri="{FF2B5EF4-FFF2-40B4-BE49-F238E27FC236}">
                <a16:creationId xmlns:a16="http://schemas.microsoft.com/office/drawing/2014/main" id="{DD84B0B8-7C41-4C04-9E5E-65F066217219}"/>
              </a:ext>
            </a:extLst>
          </p:cNvPr>
          <p:cNvSpPr>
            <a:spLocks noGrp="1"/>
          </p:cNvSpPr>
          <p:nvPr>
            <p:ph type="subTitle" idx="10"/>
          </p:nvPr>
        </p:nvSpPr>
        <p:spPr>
          <a:xfrm>
            <a:off x="285751" y="1885951"/>
            <a:ext cx="1710995" cy="2786063"/>
          </a:xfrm>
          <a:prstGeom prst="rect">
            <a:avLst/>
          </a:prstGeom>
        </p:spPr>
        <p:txBody>
          <a:bodyPr wrap="square" lIns="0" tIns="0" rIns="0" bIns="0">
            <a:noAutofit/>
          </a:bodyPr>
          <a:lstStyle>
            <a:lvl1pPr marL="0" indent="0" algn="l">
              <a:lnSpc>
                <a:spcPct val="100000"/>
              </a:lnSpc>
              <a:spcBef>
                <a:spcPts val="900"/>
              </a:spcBef>
              <a:buNone/>
              <a:defRPr sz="1200">
                <a:solidFill>
                  <a:schemeClr val="accent3"/>
                </a:solidFill>
                <a:latin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Tree>
    <p:extLst>
      <p:ext uri="{BB962C8B-B14F-4D97-AF65-F5344CB8AC3E}">
        <p14:creationId xmlns:p14="http://schemas.microsoft.com/office/powerpoint/2010/main" val="4060227269"/>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ide bar red w/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9952" y="600076"/>
            <a:ext cx="1700298" cy="997196"/>
          </a:xfrm>
          <a:prstGeom prst="rect">
            <a:avLst/>
          </a:prstGeom>
        </p:spPr>
        <p:txBody>
          <a:bodyPr wrap="square" lIns="0" tIns="0" rIns="0" bIns="0">
            <a:spAutoFit/>
          </a:bodyPr>
          <a:lstStyle>
            <a:lvl1pPr>
              <a:defRPr sz="2400">
                <a:solidFill>
                  <a:srgbClr val="FBEECE"/>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F7E372F5-2EC7-4733-8384-2D4149AFD478}"/>
              </a:ext>
              <a:ext uri="{C183D7F6-B498-43B3-948B-1728B52AA6E4}">
                <adec:decorative xmlns:adec="http://schemas.microsoft.com/office/drawing/2017/decorative" val="1"/>
              </a:ext>
            </a:extLst>
          </p:cNvPr>
          <p:cNvSpPr>
            <a:spLocks noChangeAspect="1"/>
          </p:cNvSpPr>
          <p:nvPr/>
        </p:nvSpPr>
        <p:spPr>
          <a:xfrm>
            <a:off x="285750" y="311588"/>
            <a:ext cx="342900" cy="85725"/>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6" name="Subtitle 2">
            <a:extLst>
              <a:ext uri="{FF2B5EF4-FFF2-40B4-BE49-F238E27FC236}">
                <a16:creationId xmlns:a16="http://schemas.microsoft.com/office/drawing/2014/main" id="{DD84B0B8-7C41-4C04-9E5E-65F066217219}"/>
              </a:ext>
            </a:extLst>
          </p:cNvPr>
          <p:cNvSpPr>
            <a:spLocks noGrp="1"/>
          </p:cNvSpPr>
          <p:nvPr>
            <p:ph type="subTitle" idx="10"/>
          </p:nvPr>
        </p:nvSpPr>
        <p:spPr>
          <a:xfrm>
            <a:off x="285751" y="1885951"/>
            <a:ext cx="1710995" cy="2786063"/>
          </a:xfrm>
          <a:prstGeom prst="rect">
            <a:avLst/>
          </a:prstGeom>
        </p:spPr>
        <p:txBody>
          <a:bodyPr wrap="square" lIns="0" tIns="0" rIns="0" bIns="0">
            <a:noAutofit/>
          </a:bodyPr>
          <a:lstStyle>
            <a:lvl1pPr marL="0" indent="0" algn="l">
              <a:lnSpc>
                <a:spcPct val="100000"/>
              </a:lnSpc>
              <a:spcBef>
                <a:spcPts val="900"/>
              </a:spcBef>
              <a:buNone/>
              <a:defRPr sz="1200">
                <a:solidFill>
                  <a:schemeClr val="accent3"/>
                </a:solidFill>
                <a:latin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5" name="Picture Placeholder 6">
            <a:extLst>
              <a:ext uri="{FF2B5EF4-FFF2-40B4-BE49-F238E27FC236}">
                <a16:creationId xmlns:a16="http://schemas.microsoft.com/office/drawing/2014/main" id="{DAF0261D-3168-603A-763E-1A036640EFF0}"/>
              </a:ext>
            </a:extLst>
          </p:cNvPr>
          <p:cNvSpPr>
            <a:spLocks noGrp="1"/>
          </p:cNvSpPr>
          <p:nvPr>
            <p:ph type="pic" sz="quarter" idx="11"/>
          </p:nvPr>
        </p:nvSpPr>
        <p:spPr>
          <a:xfrm>
            <a:off x="2257426" y="0"/>
            <a:ext cx="6886575" cy="5143500"/>
          </a:xfrm>
          <a:prstGeom prst="rect">
            <a:avLst/>
          </a:prstGeom>
          <a:noFill/>
          <a:ln>
            <a:noFill/>
          </a:ln>
        </p:spPr>
        <p:txBody>
          <a:bodyPr lIns="0" tIns="0" rIns="0" bIns="0" anchor="ctr" anchorCtr="1"/>
          <a:lstStyle>
            <a:lvl1pPr marL="0" indent="0">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3825056775"/>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op bar red">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5CDF81-BCDC-4155-A36E-2E848EF6612B}"/>
              </a:ext>
            </a:extLst>
          </p:cNvPr>
          <p:cNvSpPr/>
          <p:nvPr/>
        </p:nvSpPr>
        <p:spPr>
          <a:xfrm>
            <a:off x="0" y="0"/>
            <a:ext cx="9144000" cy="2571750"/>
          </a:xfrm>
          <a:prstGeom prst="rect">
            <a:avLst/>
          </a:prstGeom>
          <a:solidFill>
            <a:srgbClr val="691D3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sp>
        <p:nvSpPr>
          <p:cNvPr id="2" name="Title 1"/>
          <p:cNvSpPr>
            <a:spLocks noGrp="1"/>
          </p:cNvSpPr>
          <p:nvPr>
            <p:ph type="title"/>
          </p:nvPr>
        </p:nvSpPr>
        <p:spPr>
          <a:xfrm>
            <a:off x="286864" y="600075"/>
            <a:ext cx="3042125" cy="664798"/>
          </a:xfrm>
          <a:prstGeom prst="rect">
            <a:avLst/>
          </a:prstGeom>
        </p:spPr>
        <p:txBody>
          <a:bodyPr wrap="square" lIns="0" tIns="0" rIns="0" bIns="0">
            <a:spAutoFit/>
          </a:bodyPr>
          <a:lstStyle>
            <a:lvl1pPr>
              <a:defRPr sz="2400">
                <a:solidFill>
                  <a:schemeClr val="tx2"/>
                </a:solidFill>
                <a:latin typeface="+mj-lt"/>
              </a:defRPr>
            </a:lvl1pPr>
          </a:lstStyle>
          <a:p>
            <a:r>
              <a:rPr lang="en-US"/>
              <a:t>Click to edit Master title style</a:t>
            </a:r>
          </a:p>
        </p:txBody>
      </p:sp>
      <p:sp>
        <p:nvSpPr>
          <p:cNvPr id="12" name="Content Placeholder 11">
            <a:extLst>
              <a:ext uri="{FF2B5EF4-FFF2-40B4-BE49-F238E27FC236}">
                <a16:creationId xmlns:a16="http://schemas.microsoft.com/office/drawing/2014/main" id="{2F25C9EF-E3D6-4E9D-83B4-E16E0BAD9154}"/>
              </a:ext>
            </a:extLst>
          </p:cNvPr>
          <p:cNvSpPr>
            <a:spLocks noGrp="1" noChangeAspect="1"/>
          </p:cNvSpPr>
          <p:nvPr>
            <p:ph sz="quarter" idx="11"/>
          </p:nvPr>
        </p:nvSpPr>
        <p:spPr>
          <a:xfrm>
            <a:off x="3328988" y="1671638"/>
            <a:ext cx="2486025" cy="2486025"/>
          </a:xfrm>
          <a:prstGeom prst="rect">
            <a:avLst/>
          </a:prstGeom>
          <a:solidFill>
            <a:srgbClr val="FBEECE"/>
          </a:solidFill>
        </p:spPr>
        <p:txBody>
          <a:bodyPr tIns="91440" bIns="91440" anchor="ctr" anchorCtr="0"/>
          <a:lstStyle>
            <a:lvl1pPr marL="0" indent="0" algn="ctr">
              <a:buNone/>
              <a:defRPr sz="1350">
                <a:solidFill>
                  <a:schemeClr val="bg2"/>
                </a:solidFill>
              </a:defRPr>
            </a:lvl1pPr>
            <a:lvl2pPr>
              <a:defRPr sz="1200">
                <a:solidFill>
                  <a:schemeClr val="bg2"/>
                </a:solidFill>
              </a:defRPr>
            </a:lvl2pPr>
            <a:lvl3pPr>
              <a:defRPr sz="1050">
                <a:solidFill>
                  <a:schemeClr val="bg2"/>
                </a:solidFill>
              </a:defRPr>
            </a:lvl3pPr>
            <a:lvl4pPr>
              <a:defRPr sz="900">
                <a:solidFill>
                  <a:schemeClr val="bg2"/>
                </a:solidFill>
              </a:defRPr>
            </a:lvl4pPr>
            <a:lvl5pPr>
              <a:defRPr sz="900">
                <a:solidFill>
                  <a:schemeClr val="bg2"/>
                </a:solidFill>
              </a:defRPr>
            </a:lvl5pPr>
          </a:lstStyle>
          <a:p>
            <a:pPr lvl="0"/>
            <a:r>
              <a:rPr lang="en-US"/>
              <a:t>Click to edit Master text styles</a:t>
            </a:r>
          </a:p>
        </p:txBody>
      </p:sp>
      <p:sp>
        <p:nvSpPr>
          <p:cNvPr id="13" name="Content Placeholder 11">
            <a:extLst>
              <a:ext uri="{FF2B5EF4-FFF2-40B4-BE49-F238E27FC236}">
                <a16:creationId xmlns:a16="http://schemas.microsoft.com/office/drawing/2014/main" id="{CC9ADC35-0177-4D0A-A2B4-6BE8CB97A65E}"/>
              </a:ext>
            </a:extLst>
          </p:cNvPr>
          <p:cNvSpPr>
            <a:spLocks noGrp="1" noChangeAspect="1"/>
          </p:cNvSpPr>
          <p:nvPr>
            <p:ph sz="quarter" idx="12"/>
          </p:nvPr>
        </p:nvSpPr>
        <p:spPr>
          <a:xfrm>
            <a:off x="414338" y="1671638"/>
            <a:ext cx="2486025" cy="2486025"/>
          </a:xfrm>
          <a:prstGeom prst="rect">
            <a:avLst/>
          </a:prstGeom>
          <a:solidFill>
            <a:srgbClr val="FBEECE"/>
          </a:solidFill>
        </p:spPr>
        <p:txBody>
          <a:bodyPr tIns="91440" bIns="91440" anchor="ctr" anchorCtr="0"/>
          <a:lstStyle>
            <a:lvl1pPr marL="0" indent="0" algn="ctr">
              <a:buNone/>
              <a:defRPr sz="1350">
                <a:solidFill>
                  <a:schemeClr val="bg2"/>
                </a:solidFill>
              </a:defRPr>
            </a:lvl1pPr>
            <a:lvl2pPr>
              <a:defRPr sz="1200">
                <a:solidFill>
                  <a:schemeClr val="bg2"/>
                </a:solidFill>
              </a:defRPr>
            </a:lvl2pPr>
            <a:lvl3pPr>
              <a:defRPr sz="1050">
                <a:solidFill>
                  <a:schemeClr val="bg2"/>
                </a:solidFill>
              </a:defRPr>
            </a:lvl3pPr>
            <a:lvl4pPr>
              <a:defRPr sz="900">
                <a:solidFill>
                  <a:schemeClr val="bg2"/>
                </a:solidFill>
              </a:defRPr>
            </a:lvl4pPr>
            <a:lvl5pPr>
              <a:defRPr sz="900">
                <a:solidFill>
                  <a:schemeClr val="bg2"/>
                </a:solidFill>
              </a:defRPr>
            </a:lvl5pPr>
          </a:lstStyle>
          <a:p>
            <a:pPr lvl="0"/>
            <a:r>
              <a:rPr lang="en-US"/>
              <a:t>Click to edit Master text styles</a:t>
            </a:r>
          </a:p>
        </p:txBody>
      </p:sp>
      <p:sp>
        <p:nvSpPr>
          <p:cNvPr id="14" name="Content Placeholder 11">
            <a:extLst>
              <a:ext uri="{FF2B5EF4-FFF2-40B4-BE49-F238E27FC236}">
                <a16:creationId xmlns:a16="http://schemas.microsoft.com/office/drawing/2014/main" id="{887CCC8C-1CBB-4FA5-AC41-F8CE31E2C100}"/>
              </a:ext>
            </a:extLst>
          </p:cNvPr>
          <p:cNvSpPr>
            <a:spLocks noGrp="1" noChangeAspect="1"/>
          </p:cNvSpPr>
          <p:nvPr>
            <p:ph sz="quarter" idx="13"/>
          </p:nvPr>
        </p:nvSpPr>
        <p:spPr>
          <a:xfrm>
            <a:off x="6243638" y="1671638"/>
            <a:ext cx="2486025" cy="2486025"/>
          </a:xfrm>
          <a:prstGeom prst="rect">
            <a:avLst/>
          </a:prstGeom>
          <a:solidFill>
            <a:srgbClr val="FBEECE"/>
          </a:solidFill>
        </p:spPr>
        <p:txBody>
          <a:bodyPr tIns="91440" bIns="91440" anchor="ctr" anchorCtr="0"/>
          <a:lstStyle>
            <a:lvl1pPr marL="0" indent="0" algn="ctr">
              <a:buNone/>
              <a:defRPr sz="1350">
                <a:solidFill>
                  <a:schemeClr val="bg2"/>
                </a:solidFill>
              </a:defRPr>
            </a:lvl1pPr>
            <a:lvl2pPr>
              <a:defRPr sz="1200">
                <a:solidFill>
                  <a:schemeClr val="bg2"/>
                </a:solidFill>
              </a:defRPr>
            </a:lvl2pPr>
            <a:lvl3pPr>
              <a:defRPr sz="1050">
                <a:solidFill>
                  <a:schemeClr val="bg2"/>
                </a:solidFill>
              </a:defRPr>
            </a:lvl3pPr>
            <a:lvl4pPr>
              <a:defRPr sz="900">
                <a:solidFill>
                  <a:schemeClr val="bg2"/>
                </a:solidFill>
              </a:defRPr>
            </a:lvl4pPr>
            <a:lvl5pPr>
              <a:defRPr sz="900">
                <a:solidFill>
                  <a:schemeClr val="bg2"/>
                </a:solidFill>
              </a:defRPr>
            </a:lvl5pPr>
          </a:lstStyle>
          <a:p>
            <a:pPr lvl="0"/>
            <a:r>
              <a:rPr lang="en-US"/>
              <a:t>Click to edit Master text styles</a:t>
            </a:r>
          </a:p>
        </p:txBody>
      </p:sp>
      <p:sp>
        <p:nvSpPr>
          <p:cNvPr id="22" name="Rectangle 21">
            <a:extLst>
              <a:ext uri="{FF2B5EF4-FFF2-40B4-BE49-F238E27FC236}">
                <a16:creationId xmlns:a16="http://schemas.microsoft.com/office/drawing/2014/main" id="{601E45A1-78E0-4520-916E-F5407FC0A24E}"/>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900">
              <a:solidFill>
                <a:schemeClr val="tx2"/>
              </a:solidFill>
            </a:endParaRPr>
          </a:p>
        </p:txBody>
      </p:sp>
    </p:spTree>
    <p:extLst>
      <p:ext uri="{BB962C8B-B14F-4D97-AF65-F5344CB8AC3E}">
        <p14:creationId xmlns:p14="http://schemas.microsoft.com/office/powerpoint/2010/main" val="4231460501"/>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tatement re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D95DA-6F2D-4DB9-A4B6-50D3D1C65809}"/>
              </a:ext>
            </a:extLst>
          </p:cNvPr>
          <p:cNvSpPr>
            <a:spLocks noGrp="1"/>
          </p:cNvSpPr>
          <p:nvPr>
            <p:ph type="title"/>
          </p:nvPr>
        </p:nvSpPr>
        <p:spPr>
          <a:xfrm>
            <a:off x="281987" y="2578729"/>
            <a:ext cx="6900863" cy="2007560"/>
          </a:xfrm>
          <a:prstGeom prst="rect">
            <a:avLst/>
          </a:prstGeom>
        </p:spPr>
        <p:txBody>
          <a:bodyPr wrap="square" lIns="0" tIns="0" rIns="0" bIns="0" anchor="t" anchorCtr="0">
            <a:noAutofit/>
          </a:bodyPr>
          <a:lstStyle>
            <a:lvl1pPr>
              <a:lnSpc>
                <a:spcPct val="90000"/>
              </a:lnSpc>
              <a:defRPr sz="4050">
                <a:solidFill>
                  <a:srgbClr val="FBEECE"/>
                </a:solidFill>
              </a:defRPr>
            </a:lvl1pPr>
          </a:lstStyle>
          <a:p>
            <a:r>
              <a:rPr lang="en-US"/>
              <a:t>Click to edit Master title style</a:t>
            </a:r>
          </a:p>
        </p:txBody>
      </p:sp>
      <p:pic>
        <p:nvPicPr>
          <p:cNvPr id="3" name="Picture 2">
            <a:extLst>
              <a:ext uri="{FF2B5EF4-FFF2-40B4-BE49-F238E27FC236}">
                <a16:creationId xmlns:a16="http://schemas.microsoft.com/office/drawing/2014/main" id="{5C487A85-65B5-4371-833A-AD6EFF69F5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10" name="Rectangle 9">
            <a:extLst>
              <a:ext uri="{FF2B5EF4-FFF2-40B4-BE49-F238E27FC236}">
                <a16:creationId xmlns:a16="http://schemas.microsoft.com/office/drawing/2014/main" id="{06CBAE8D-A442-4706-952E-6CCFA561BE14}"/>
              </a:ext>
              <a:ext uri="{C183D7F6-B498-43B3-948B-1728B52AA6E4}">
                <adec:decorative xmlns:adec="http://schemas.microsoft.com/office/drawing/2017/decorative" val="1"/>
              </a:ext>
            </a:extLst>
          </p:cNvPr>
          <p:cNvSpPr>
            <a:spLocks noChangeAspect="1"/>
          </p:cNvSpPr>
          <p:nvPr/>
        </p:nvSpPr>
        <p:spPr>
          <a:xfrm>
            <a:off x="281986" y="2185988"/>
            <a:ext cx="342900" cy="85725"/>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900">
              <a:solidFill>
                <a:schemeClr val="tx2"/>
              </a:solidFill>
            </a:endParaRPr>
          </a:p>
        </p:txBody>
      </p:sp>
    </p:spTree>
    <p:extLst>
      <p:ext uri="{BB962C8B-B14F-4D97-AF65-F5344CB8AC3E}">
        <p14:creationId xmlns:p14="http://schemas.microsoft.com/office/powerpoint/2010/main" val="863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op bar blue">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370DD2-DBFE-499C-8B5D-257216661960}"/>
              </a:ext>
              <a:ext uri="{C183D7F6-B498-43B3-948B-1728B52AA6E4}">
                <adec:decorative xmlns:adec="http://schemas.microsoft.com/office/drawing/2017/decorative" val="1"/>
              </a:ext>
            </a:extLst>
          </p:cNvPr>
          <p:cNvSpPr/>
          <p:nvPr/>
        </p:nvSpPr>
        <p:spPr>
          <a:xfrm>
            <a:off x="0" y="0"/>
            <a:ext cx="9144000" cy="2571750"/>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sp>
        <p:nvSpPr>
          <p:cNvPr id="2" name="Title 1"/>
          <p:cNvSpPr>
            <a:spLocks noGrp="1"/>
          </p:cNvSpPr>
          <p:nvPr>
            <p:ph type="title"/>
          </p:nvPr>
        </p:nvSpPr>
        <p:spPr>
          <a:xfrm>
            <a:off x="286863" y="600075"/>
            <a:ext cx="2999263" cy="664798"/>
          </a:xfrm>
          <a:prstGeom prst="rect">
            <a:avLst/>
          </a:prstGeom>
        </p:spPr>
        <p:txBody>
          <a:bodyPr wrap="square" lIns="0" tIns="0" rIns="0" bIns="0">
            <a:spAutoFit/>
          </a:bodyPr>
          <a:lstStyle>
            <a:lvl1pPr>
              <a:defRPr sz="2400">
                <a:solidFill>
                  <a:schemeClr val="tx2"/>
                </a:solidFill>
                <a:latin typeface="+mj-lt"/>
              </a:defRPr>
            </a:lvl1pPr>
          </a:lstStyle>
          <a:p>
            <a:r>
              <a:rPr lang="en-US"/>
              <a:t>Click to edit Master title style</a:t>
            </a:r>
          </a:p>
        </p:txBody>
      </p:sp>
      <p:sp>
        <p:nvSpPr>
          <p:cNvPr id="12" name="Content Placeholder 11">
            <a:extLst>
              <a:ext uri="{FF2B5EF4-FFF2-40B4-BE49-F238E27FC236}">
                <a16:creationId xmlns:a16="http://schemas.microsoft.com/office/drawing/2014/main" id="{2F25C9EF-E3D6-4E9D-83B4-E16E0BAD9154}"/>
              </a:ext>
            </a:extLst>
          </p:cNvPr>
          <p:cNvSpPr>
            <a:spLocks noGrp="1" noChangeAspect="1"/>
          </p:cNvSpPr>
          <p:nvPr>
            <p:ph sz="quarter" idx="11"/>
          </p:nvPr>
        </p:nvSpPr>
        <p:spPr>
          <a:xfrm>
            <a:off x="3328988" y="1671638"/>
            <a:ext cx="2486025" cy="2486025"/>
          </a:xfrm>
          <a:prstGeom prst="rect">
            <a:avLst/>
          </a:prstGeom>
          <a:solidFill>
            <a:srgbClr val="E5F8FF"/>
          </a:solidFill>
        </p:spPr>
        <p:txBody>
          <a:bodyPr tIns="91440" bIns="91440" anchor="ctr" anchorCtr="0"/>
          <a:lstStyle>
            <a:lvl1pPr marL="0" indent="0" algn="ctr">
              <a:buNone/>
              <a:defRPr sz="1350">
                <a:solidFill>
                  <a:schemeClr val="bg2"/>
                </a:solidFill>
              </a:defRPr>
            </a:lvl1pPr>
            <a:lvl2pPr>
              <a:defRPr sz="1200">
                <a:solidFill>
                  <a:schemeClr val="bg2"/>
                </a:solidFill>
              </a:defRPr>
            </a:lvl2pPr>
            <a:lvl3pPr>
              <a:defRPr sz="1050">
                <a:solidFill>
                  <a:schemeClr val="bg2"/>
                </a:solidFill>
              </a:defRPr>
            </a:lvl3pPr>
            <a:lvl4pPr>
              <a:defRPr sz="900">
                <a:solidFill>
                  <a:schemeClr val="bg2"/>
                </a:solidFill>
              </a:defRPr>
            </a:lvl4pPr>
            <a:lvl5pPr>
              <a:defRPr sz="900">
                <a:solidFill>
                  <a:schemeClr val="bg2"/>
                </a:solidFill>
              </a:defRPr>
            </a:lvl5pPr>
          </a:lstStyle>
          <a:p>
            <a:pPr lvl="0"/>
            <a:r>
              <a:rPr lang="en-US"/>
              <a:t>Click to edit Master text styles</a:t>
            </a:r>
          </a:p>
        </p:txBody>
      </p:sp>
      <p:sp>
        <p:nvSpPr>
          <p:cNvPr id="13" name="Content Placeholder 11">
            <a:extLst>
              <a:ext uri="{FF2B5EF4-FFF2-40B4-BE49-F238E27FC236}">
                <a16:creationId xmlns:a16="http://schemas.microsoft.com/office/drawing/2014/main" id="{CC9ADC35-0177-4D0A-A2B4-6BE8CB97A65E}"/>
              </a:ext>
            </a:extLst>
          </p:cNvPr>
          <p:cNvSpPr>
            <a:spLocks noGrp="1" noChangeAspect="1"/>
          </p:cNvSpPr>
          <p:nvPr>
            <p:ph sz="quarter" idx="12"/>
          </p:nvPr>
        </p:nvSpPr>
        <p:spPr>
          <a:xfrm>
            <a:off x="414338" y="1671638"/>
            <a:ext cx="2486025" cy="2486025"/>
          </a:xfrm>
          <a:prstGeom prst="rect">
            <a:avLst/>
          </a:prstGeom>
          <a:solidFill>
            <a:srgbClr val="E5F8FF"/>
          </a:solidFill>
        </p:spPr>
        <p:txBody>
          <a:bodyPr tIns="91440" bIns="91440" anchor="ctr" anchorCtr="0"/>
          <a:lstStyle>
            <a:lvl1pPr marL="0" indent="0" algn="ctr">
              <a:buNone/>
              <a:defRPr sz="1350">
                <a:solidFill>
                  <a:schemeClr val="bg2"/>
                </a:solidFill>
              </a:defRPr>
            </a:lvl1pPr>
            <a:lvl2pPr>
              <a:defRPr sz="1200">
                <a:solidFill>
                  <a:schemeClr val="bg2"/>
                </a:solidFill>
              </a:defRPr>
            </a:lvl2pPr>
            <a:lvl3pPr>
              <a:defRPr sz="1050">
                <a:solidFill>
                  <a:schemeClr val="bg2"/>
                </a:solidFill>
              </a:defRPr>
            </a:lvl3pPr>
            <a:lvl4pPr>
              <a:defRPr sz="900">
                <a:solidFill>
                  <a:schemeClr val="bg2"/>
                </a:solidFill>
              </a:defRPr>
            </a:lvl4pPr>
            <a:lvl5pPr>
              <a:defRPr sz="900">
                <a:solidFill>
                  <a:schemeClr val="bg2"/>
                </a:solidFill>
              </a:defRPr>
            </a:lvl5pPr>
          </a:lstStyle>
          <a:p>
            <a:pPr lvl="0"/>
            <a:r>
              <a:rPr lang="en-US"/>
              <a:t>Click to edit Master text styles</a:t>
            </a:r>
          </a:p>
        </p:txBody>
      </p:sp>
      <p:sp>
        <p:nvSpPr>
          <p:cNvPr id="14" name="Content Placeholder 11">
            <a:extLst>
              <a:ext uri="{FF2B5EF4-FFF2-40B4-BE49-F238E27FC236}">
                <a16:creationId xmlns:a16="http://schemas.microsoft.com/office/drawing/2014/main" id="{887CCC8C-1CBB-4FA5-AC41-F8CE31E2C100}"/>
              </a:ext>
            </a:extLst>
          </p:cNvPr>
          <p:cNvSpPr>
            <a:spLocks noGrp="1" noChangeAspect="1"/>
          </p:cNvSpPr>
          <p:nvPr>
            <p:ph sz="quarter" idx="13"/>
          </p:nvPr>
        </p:nvSpPr>
        <p:spPr>
          <a:xfrm>
            <a:off x="6243638" y="1671638"/>
            <a:ext cx="2486025" cy="2486025"/>
          </a:xfrm>
          <a:prstGeom prst="rect">
            <a:avLst/>
          </a:prstGeom>
          <a:solidFill>
            <a:srgbClr val="E5F8FF"/>
          </a:solidFill>
        </p:spPr>
        <p:txBody>
          <a:bodyPr tIns="91440" bIns="91440" anchor="ctr" anchorCtr="0"/>
          <a:lstStyle>
            <a:lvl1pPr marL="0" indent="0" algn="ctr">
              <a:buNone/>
              <a:defRPr sz="1350">
                <a:solidFill>
                  <a:schemeClr val="bg2"/>
                </a:solidFill>
              </a:defRPr>
            </a:lvl1pPr>
            <a:lvl2pPr>
              <a:defRPr sz="1200">
                <a:solidFill>
                  <a:schemeClr val="bg2"/>
                </a:solidFill>
              </a:defRPr>
            </a:lvl2pPr>
            <a:lvl3pPr>
              <a:defRPr sz="1050">
                <a:solidFill>
                  <a:schemeClr val="bg2"/>
                </a:solidFill>
              </a:defRPr>
            </a:lvl3pPr>
            <a:lvl4pPr>
              <a:defRPr sz="900">
                <a:solidFill>
                  <a:schemeClr val="bg2"/>
                </a:solidFill>
              </a:defRPr>
            </a:lvl4pPr>
            <a:lvl5pPr>
              <a:defRPr sz="900">
                <a:solidFill>
                  <a:schemeClr val="bg2"/>
                </a:solidFill>
              </a:defRPr>
            </a:lvl5pPr>
          </a:lstStyle>
          <a:p>
            <a:pPr lvl="0"/>
            <a:r>
              <a:rPr lang="en-US"/>
              <a:t>Click to edit Master text styles</a:t>
            </a:r>
          </a:p>
        </p:txBody>
      </p:sp>
      <p:sp>
        <p:nvSpPr>
          <p:cNvPr id="15" name="Rectangle 14">
            <a:extLst>
              <a:ext uri="{FF2B5EF4-FFF2-40B4-BE49-F238E27FC236}">
                <a16:creationId xmlns:a16="http://schemas.microsoft.com/office/drawing/2014/main" id="{65E98A6F-4362-4A68-979C-B344868D9B85}"/>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rgbClr val="80C7F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900">
              <a:solidFill>
                <a:schemeClr val="tx2"/>
              </a:solidFill>
            </a:endParaRPr>
          </a:p>
        </p:txBody>
      </p:sp>
    </p:spTree>
    <p:extLst>
      <p:ext uri="{BB962C8B-B14F-4D97-AF65-F5344CB8AC3E}">
        <p14:creationId xmlns:p14="http://schemas.microsoft.com/office/powerpoint/2010/main" val="2165111809"/>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op bar w/photo half red">
    <p:bg>
      <p:bgPr>
        <a:solidFill>
          <a:srgbClr val="691D3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6" name="Rectangle 5">
            <a:extLst>
              <a:ext uri="{FF2B5EF4-FFF2-40B4-BE49-F238E27FC236}">
                <a16:creationId xmlns:a16="http://schemas.microsoft.com/office/drawing/2014/main" id="{BEADD02D-4E86-18B9-EC0D-5EFAF43C6BBB}"/>
              </a:ext>
            </a:extLst>
          </p:cNvPr>
          <p:cNvSpPr/>
          <p:nvPr/>
        </p:nvSpPr>
        <p:spPr>
          <a:xfrm>
            <a:off x="0" y="0"/>
            <a:ext cx="9144000" cy="2571750"/>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sp>
        <p:nvSpPr>
          <p:cNvPr id="5" name="Picture Placeholder 6">
            <a:extLst>
              <a:ext uri="{FF2B5EF4-FFF2-40B4-BE49-F238E27FC236}">
                <a16:creationId xmlns:a16="http://schemas.microsoft.com/office/drawing/2014/main" id="{96F27EC7-A1F5-878A-4E9C-42D9EE7F3BF5}"/>
              </a:ext>
            </a:extLst>
          </p:cNvPr>
          <p:cNvSpPr>
            <a:spLocks noGrp="1"/>
          </p:cNvSpPr>
          <p:nvPr>
            <p:ph type="pic" sz="quarter" idx="11"/>
          </p:nvPr>
        </p:nvSpPr>
        <p:spPr>
          <a:xfrm>
            <a:off x="-853" y="0"/>
            <a:ext cx="9144000" cy="2571750"/>
          </a:xfrm>
          <a:prstGeom prst="rect">
            <a:avLst/>
          </a:prstGeom>
          <a:noFill/>
          <a:ln>
            <a:noFill/>
          </a:ln>
        </p:spPr>
        <p:txBody>
          <a:bodyPr lIns="0" tIns="0" rIns="0" bIns="0" anchor="ctr" anchorCtr="1"/>
          <a:lstStyle>
            <a:lvl1pPr marL="0" indent="0">
              <a:buNone/>
              <a:defRPr>
                <a:solidFill>
                  <a:schemeClr val="tx2"/>
                </a:solidFill>
              </a:defRPr>
            </a:lvl1pPr>
          </a:lstStyle>
          <a:p>
            <a:r>
              <a:rPr lang="en-US"/>
              <a:t>Click icon to add picture</a:t>
            </a:r>
          </a:p>
        </p:txBody>
      </p:sp>
      <p:sp>
        <p:nvSpPr>
          <p:cNvPr id="2" name="Title 1"/>
          <p:cNvSpPr>
            <a:spLocks noGrp="1"/>
          </p:cNvSpPr>
          <p:nvPr>
            <p:ph type="title"/>
          </p:nvPr>
        </p:nvSpPr>
        <p:spPr>
          <a:xfrm>
            <a:off x="286177" y="3171827"/>
            <a:ext cx="3600450" cy="664797"/>
          </a:xfrm>
          <a:prstGeom prst="rect">
            <a:avLst/>
          </a:prstGeom>
        </p:spPr>
        <p:txBody>
          <a:bodyPr wrap="square" lIns="0" tIns="0" rIns="0" bIns="0" anchor="t" anchorCtr="0">
            <a:spAutoFit/>
          </a:bodyPr>
          <a:lstStyle>
            <a:lvl1pPr>
              <a:defRPr lang="en-US" sz="2400" dirty="0">
                <a:solidFill>
                  <a:schemeClr val="tx2"/>
                </a:solidFill>
              </a:defRPr>
            </a:lvl1pPr>
          </a:lstStyle>
          <a:p>
            <a:pPr marL="0" lvl="0"/>
            <a:r>
              <a:rPr lang="en-US"/>
              <a:t>Click to edit Master title style</a:t>
            </a:r>
          </a:p>
        </p:txBody>
      </p:sp>
      <p:sp>
        <p:nvSpPr>
          <p:cNvPr id="12" name="Content Placeholder 9">
            <a:extLst>
              <a:ext uri="{FF2B5EF4-FFF2-40B4-BE49-F238E27FC236}">
                <a16:creationId xmlns:a16="http://schemas.microsoft.com/office/drawing/2014/main" id="{7BBD618F-8A85-084C-32A4-1A29A50E8E93}"/>
              </a:ext>
            </a:extLst>
          </p:cNvPr>
          <p:cNvSpPr>
            <a:spLocks noGrp="1"/>
          </p:cNvSpPr>
          <p:nvPr>
            <p:ph sz="quarter" idx="14"/>
          </p:nvPr>
        </p:nvSpPr>
        <p:spPr>
          <a:xfrm>
            <a:off x="4572000" y="2871788"/>
            <a:ext cx="4286250" cy="1757363"/>
          </a:xfrm>
          <a:prstGeom prst="rect">
            <a:avLst/>
          </a:prstGeom>
        </p:spPr>
        <p:txBody>
          <a:bodyPr lIns="0" tIns="0" rIns="0" bIns="0"/>
          <a:lstStyle>
            <a:lvl1pPr marL="0" indent="0">
              <a:lnSpc>
                <a:spcPct val="100000"/>
              </a:lnSpc>
              <a:spcBef>
                <a:spcPts val="1350"/>
              </a:spcBef>
              <a:buClr>
                <a:srgbClr val="808080"/>
              </a:buClr>
              <a:buNone/>
              <a:defRPr sz="1350" b="0">
                <a:solidFill>
                  <a:schemeClr val="tx2"/>
                </a:solidFill>
              </a:defRPr>
            </a:lvl1pPr>
            <a:lvl2pPr marL="171442" indent="-171442">
              <a:lnSpc>
                <a:spcPct val="100000"/>
              </a:lnSpc>
              <a:spcBef>
                <a:spcPts val="900"/>
              </a:spcBef>
              <a:buClr>
                <a:schemeClr val="accent3"/>
              </a:buClr>
              <a:buFont typeface="Arial" panose="020B0604020202020204" pitchFamily="34" charset="0"/>
              <a:buChar char="•"/>
              <a:defRPr sz="1200" b="0">
                <a:solidFill>
                  <a:schemeClr val="tx2"/>
                </a:solidFill>
              </a:defRPr>
            </a:lvl2pPr>
            <a:lvl3pPr marL="514325" indent="-171442">
              <a:lnSpc>
                <a:spcPct val="100000"/>
              </a:lnSpc>
              <a:spcBef>
                <a:spcPts val="450"/>
              </a:spcBef>
              <a:buClr>
                <a:schemeClr val="accent3"/>
              </a:buClr>
              <a:buFont typeface="Arial" panose="020B0604020202020204" pitchFamily="34" charset="0"/>
              <a:buChar char="–"/>
              <a:defRPr sz="900" b="0">
                <a:solidFill>
                  <a:schemeClr val="tx2"/>
                </a:solidFill>
              </a:defRPr>
            </a:lvl3pPr>
            <a:lvl4pPr marL="1200090" indent="-171442">
              <a:buClr>
                <a:srgbClr val="808080"/>
              </a:buClr>
              <a:buFont typeface="Arial" panose="020B0604020202020204" pitchFamily="34" charset="0"/>
              <a:buChar char="–"/>
              <a:defRPr sz="1400">
                <a:solidFill>
                  <a:schemeClr val="bg2"/>
                </a:solidFill>
              </a:defRPr>
            </a:lvl4pPr>
            <a:lvl5pPr marL="1542974" indent="-171442">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3" name="Subtitle 2">
            <a:extLst>
              <a:ext uri="{FF2B5EF4-FFF2-40B4-BE49-F238E27FC236}">
                <a16:creationId xmlns:a16="http://schemas.microsoft.com/office/drawing/2014/main" id="{FDA5B365-007E-1E32-CA95-9AA4910AA44A}"/>
              </a:ext>
            </a:extLst>
          </p:cNvPr>
          <p:cNvSpPr>
            <a:spLocks noGrp="1"/>
          </p:cNvSpPr>
          <p:nvPr>
            <p:ph type="subTitle" idx="10"/>
          </p:nvPr>
        </p:nvSpPr>
        <p:spPr>
          <a:xfrm>
            <a:off x="285750" y="4200526"/>
            <a:ext cx="3600450" cy="428625"/>
          </a:xfrm>
          <a:prstGeom prst="rect">
            <a:avLst/>
          </a:prstGeom>
        </p:spPr>
        <p:txBody>
          <a:bodyPr wrap="square" lIns="0" tIns="0" rIns="0" bIns="0" anchor="t" anchorCtr="0">
            <a:noAutofit/>
          </a:bodyPr>
          <a:lstStyle>
            <a:lvl1pPr marL="0" indent="0" algn="l">
              <a:lnSpc>
                <a:spcPct val="100000"/>
              </a:lnSpc>
              <a:spcBef>
                <a:spcPts val="900"/>
              </a:spcBef>
              <a:buNone/>
              <a:defRPr sz="1350">
                <a:solidFill>
                  <a:schemeClr val="accent3"/>
                </a:solidFill>
                <a:latin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7" name="Rectangle 6">
            <a:extLst>
              <a:ext uri="{FF2B5EF4-FFF2-40B4-BE49-F238E27FC236}">
                <a16:creationId xmlns:a16="http://schemas.microsoft.com/office/drawing/2014/main" id="{08033FDC-55EF-42E8-40A1-2BDB05C1834C}"/>
              </a:ext>
              <a:ext uri="{C183D7F6-B498-43B3-948B-1728B52AA6E4}">
                <adec:decorative xmlns:adec="http://schemas.microsoft.com/office/drawing/2017/decorative" val="1"/>
              </a:ext>
            </a:extLst>
          </p:cNvPr>
          <p:cNvSpPr>
            <a:spLocks noChangeAspect="1"/>
          </p:cNvSpPr>
          <p:nvPr/>
        </p:nvSpPr>
        <p:spPr>
          <a:xfrm>
            <a:off x="285750" y="2871788"/>
            <a:ext cx="342900" cy="85725"/>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accent6"/>
              </a:solidFill>
            </a:endParaRPr>
          </a:p>
        </p:txBody>
      </p:sp>
    </p:spTree>
    <p:extLst>
      <p:ext uri="{BB962C8B-B14F-4D97-AF65-F5344CB8AC3E}">
        <p14:creationId xmlns:p14="http://schemas.microsoft.com/office/powerpoint/2010/main" val="2674205081"/>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Divider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5" name="Title 1">
            <a:extLst>
              <a:ext uri="{FF2B5EF4-FFF2-40B4-BE49-F238E27FC236}">
                <a16:creationId xmlns:a16="http://schemas.microsoft.com/office/drawing/2014/main" id="{D7D3C83F-1685-4A4A-8993-74D3219027D6}"/>
              </a:ext>
            </a:extLst>
          </p:cNvPr>
          <p:cNvSpPr>
            <a:spLocks noGrp="1"/>
          </p:cNvSpPr>
          <p:nvPr>
            <p:ph type="title"/>
          </p:nvPr>
        </p:nvSpPr>
        <p:spPr>
          <a:xfrm>
            <a:off x="285750" y="3257551"/>
            <a:ext cx="6000750" cy="1121846"/>
          </a:xfrm>
          <a:prstGeom prst="rect">
            <a:avLst/>
          </a:prstGeom>
        </p:spPr>
        <p:txBody>
          <a:bodyPr wrap="square" lIns="0" tIns="0" rIns="0" bIns="0" anchor="b" anchorCtr="0">
            <a:spAutoFit/>
          </a:bodyPr>
          <a:lstStyle>
            <a:lvl1pPr>
              <a:defRPr lang="en-US" sz="4050" dirty="0">
                <a:solidFill>
                  <a:srgbClr val="DEDDFF"/>
                </a:solidFill>
              </a:defRPr>
            </a:lvl1pPr>
          </a:lstStyle>
          <a:p>
            <a:pPr lvl="0"/>
            <a:r>
              <a:rPr lang="en-US"/>
              <a:t>Click to edit Master title style</a:t>
            </a:r>
          </a:p>
        </p:txBody>
      </p:sp>
      <p:sp>
        <p:nvSpPr>
          <p:cNvPr id="134" name="Rectangle 133">
            <a:extLst>
              <a:ext uri="{FF2B5EF4-FFF2-40B4-BE49-F238E27FC236}">
                <a16:creationId xmlns:a16="http://schemas.microsoft.com/office/drawing/2014/main" id="{B5EEE0E6-B40B-48FE-B61F-E4FEF9010735}"/>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rgbClr val="8E5CE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135" name="Text Placeholder 2">
            <a:extLst>
              <a:ext uri="{FF2B5EF4-FFF2-40B4-BE49-F238E27FC236}">
                <a16:creationId xmlns:a16="http://schemas.microsoft.com/office/drawing/2014/main" id="{F57C5113-2576-4463-9E20-05EC188AF684}"/>
              </a:ext>
            </a:extLst>
          </p:cNvPr>
          <p:cNvSpPr>
            <a:spLocks noGrp="1"/>
          </p:cNvSpPr>
          <p:nvPr>
            <p:ph type="body" sz="quarter" idx="11"/>
          </p:nvPr>
        </p:nvSpPr>
        <p:spPr>
          <a:xfrm>
            <a:off x="800101" y="262109"/>
            <a:ext cx="5486401" cy="161583"/>
          </a:xfrm>
          <a:prstGeom prst="rect">
            <a:avLst/>
          </a:prstGeom>
        </p:spPr>
        <p:txBody>
          <a:bodyPr lIns="0" tIns="0" rIns="0" bIns="0">
            <a:spAutoFit/>
          </a:bodyPr>
          <a:lstStyle>
            <a:lvl1pPr marL="0" indent="0">
              <a:lnSpc>
                <a:spcPct val="100000"/>
              </a:lnSpc>
              <a:buNone/>
              <a:defRPr sz="1050" cap="all" spc="225" baseline="0">
                <a:solidFill>
                  <a:schemeClr val="tx2"/>
                </a:solidFill>
              </a:defRPr>
            </a:lvl1pPr>
            <a:lvl2pPr marL="342884" indent="0">
              <a:buNone/>
              <a:defRPr/>
            </a:lvl2pPr>
            <a:lvl3pPr marL="685766" indent="0">
              <a:buNone/>
              <a:defRPr/>
            </a:lvl3pPr>
            <a:lvl4pPr marL="1028649" indent="0">
              <a:buNone/>
              <a:defRPr/>
            </a:lvl4pPr>
            <a:lvl5pPr marL="1371532" indent="0">
              <a:buNone/>
              <a:defRPr/>
            </a:lvl5pPr>
          </a:lstStyle>
          <a:p>
            <a:pPr lvl="0"/>
            <a:r>
              <a:rPr lang="en-US"/>
              <a:t>Click to edit Master text styles</a:t>
            </a:r>
          </a:p>
        </p:txBody>
      </p:sp>
    </p:spTree>
    <p:extLst>
      <p:ext uri="{BB962C8B-B14F-4D97-AF65-F5344CB8AC3E}">
        <p14:creationId xmlns:p14="http://schemas.microsoft.com/office/powerpoint/2010/main" val="3871490595"/>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Divider purpl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a:effectLst>
            <a:glow rad="127000">
              <a:srgbClr val="612CB0"/>
            </a:glow>
          </a:effectLst>
        </p:spPr>
      </p:pic>
      <p:sp>
        <p:nvSpPr>
          <p:cNvPr id="5" name="Title 1">
            <a:extLst>
              <a:ext uri="{FF2B5EF4-FFF2-40B4-BE49-F238E27FC236}">
                <a16:creationId xmlns:a16="http://schemas.microsoft.com/office/drawing/2014/main" id="{D7D3C83F-1685-4A4A-8993-74D3219027D6}"/>
              </a:ext>
            </a:extLst>
          </p:cNvPr>
          <p:cNvSpPr>
            <a:spLocks noGrp="1"/>
          </p:cNvSpPr>
          <p:nvPr>
            <p:ph type="title"/>
          </p:nvPr>
        </p:nvSpPr>
        <p:spPr>
          <a:xfrm>
            <a:off x="285750" y="3257551"/>
            <a:ext cx="4286250" cy="1121846"/>
          </a:xfrm>
          <a:prstGeom prst="rect">
            <a:avLst/>
          </a:prstGeom>
        </p:spPr>
        <p:txBody>
          <a:bodyPr wrap="square" lIns="0" tIns="0" rIns="0" bIns="0" anchor="b" anchorCtr="0">
            <a:spAutoFit/>
          </a:bodyPr>
          <a:lstStyle>
            <a:lvl1pPr>
              <a:defRPr lang="en-US" sz="4050" dirty="0">
                <a:solidFill>
                  <a:srgbClr val="DEDDFF"/>
                </a:solidFill>
              </a:defRPr>
            </a:lvl1pPr>
          </a:lstStyle>
          <a:p>
            <a:pPr lvl="0"/>
            <a:r>
              <a:rPr lang="en-US"/>
              <a:t>Click to edit Master title style</a:t>
            </a:r>
          </a:p>
        </p:txBody>
      </p:sp>
      <p:sp>
        <p:nvSpPr>
          <p:cNvPr id="134" name="Rectangle 133">
            <a:extLst>
              <a:ext uri="{FF2B5EF4-FFF2-40B4-BE49-F238E27FC236}">
                <a16:creationId xmlns:a16="http://schemas.microsoft.com/office/drawing/2014/main" id="{B5EEE0E6-B40B-48FE-B61F-E4FEF9010735}"/>
              </a:ext>
              <a:ext uri="{C183D7F6-B498-43B3-948B-1728B52AA6E4}">
                <adec:decorative xmlns:adec="http://schemas.microsoft.com/office/drawing/2017/decorative" val="1"/>
              </a:ext>
            </a:extLst>
          </p:cNvPr>
          <p:cNvSpPr>
            <a:spLocks noChangeAspect="1"/>
          </p:cNvSpPr>
          <p:nvPr/>
        </p:nvSpPr>
        <p:spPr>
          <a:xfrm>
            <a:off x="285750" y="300038"/>
            <a:ext cx="303712" cy="85725"/>
          </a:xfrm>
          <a:prstGeom prst="rect">
            <a:avLst/>
          </a:prstGeom>
          <a:solidFill>
            <a:srgbClr val="8E5CE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135" name="Text Placeholder 2">
            <a:extLst>
              <a:ext uri="{FF2B5EF4-FFF2-40B4-BE49-F238E27FC236}">
                <a16:creationId xmlns:a16="http://schemas.microsoft.com/office/drawing/2014/main" id="{F57C5113-2576-4463-9E20-05EC188AF684}"/>
              </a:ext>
            </a:extLst>
          </p:cNvPr>
          <p:cNvSpPr>
            <a:spLocks noGrp="1"/>
          </p:cNvSpPr>
          <p:nvPr>
            <p:ph type="body" sz="quarter" idx="11"/>
          </p:nvPr>
        </p:nvSpPr>
        <p:spPr>
          <a:xfrm>
            <a:off x="800101" y="262109"/>
            <a:ext cx="3729038" cy="161583"/>
          </a:xfrm>
          <a:prstGeom prst="rect">
            <a:avLst/>
          </a:prstGeom>
        </p:spPr>
        <p:txBody>
          <a:bodyPr wrap="square" lIns="0" tIns="0" rIns="0" bIns="0">
            <a:spAutoFit/>
          </a:bodyPr>
          <a:lstStyle>
            <a:lvl1pPr marL="0" indent="0">
              <a:lnSpc>
                <a:spcPct val="100000"/>
              </a:lnSpc>
              <a:buNone/>
              <a:defRPr sz="1050" cap="all" spc="225" baseline="0">
                <a:solidFill>
                  <a:schemeClr val="tx2"/>
                </a:solidFill>
              </a:defRPr>
            </a:lvl1pPr>
            <a:lvl2pPr marL="342884" indent="0">
              <a:buNone/>
              <a:defRPr/>
            </a:lvl2pPr>
            <a:lvl3pPr marL="685766" indent="0">
              <a:buNone/>
              <a:defRPr/>
            </a:lvl3pPr>
            <a:lvl4pPr marL="1028649" indent="0">
              <a:buNone/>
              <a:defRPr/>
            </a:lvl4pPr>
            <a:lvl5pPr marL="1371532" indent="0">
              <a:buNone/>
              <a:defRPr/>
            </a:lvl5pPr>
          </a:lstStyle>
          <a:p>
            <a:pPr lvl="0"/>
            <a:r>
              <a:rPr lang="en-US"/>
              <a:t>Click to edit Master text styles</a:t>
            </a:r>
          </a:p>
        </p:txBody>
      </p:sp>
    </p:spTree>
    <p:extLst>
      <p:ext uri="{BB962C8B-B14F-4D97-AF65-F5344CB8AC3E}">
        <p14:creationId xmlns:p14="http://schemas.microsoft.com/office/powerpoint/2010/main" val="1225226095"/>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ide bar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8658" y="600076"/>
            <a:ext cx="1711592" cy="997196"/>
          </a:xfrm>
          <a:prstGeom prst="rect">
            <a:avLst/>
          </a:prstGeom>
        </p:spPr>
        <p:txBody>
          <a:bodyPr wrap="square" lIns="0" tIns="0" rIns="0" bIns="0">
            <a:spAutoFit/>
          </a:bodyPr>
          <a:lstStyle>
            <a:lvl1pPr>
              <a:defRPr sz="2400">
                <a:solidFill>
                  <a:srgbClr val="DEDDFF"/>
                </a:solidFill>
                <a:latin typeface="+mj-lt"/>
              </a:defRPr>
            </a:lvl1pPr>
          </a:lstStyle>
          <a:p>
            <a:r>
              <a:rPr lang="en-US"/>
              <a:t>Click to edit Master title style</a:t>
            </a:r>
          </a:p>
        </p:txBody>
      </p:sp>
      <p:sp>
        <p:nvSpPr>
          <p:cNvPr id="3" name="Content Placeholder 2"/>
          <p:cNvSpPr>
            <a:spLocks noGrp="1"/>
          </p:cNvSpPr>
          <p:nvPr>
            <p:ph idx="1"/>
          </p:nvPr>
        </p:nvSpPr>
        <p:spPr>
          <a:xfrm>
            <a:off x="2600326" y="300038"/>
            <a:ext cx="6257925" cy="4371975"/>
          </a:xfrm>
          <a:prstGeom prst="rect">
            <a:avLst/>
          </a:prstGeom>
        </p:spPr>
        <p:txBody>
          <a:bodyPr lIns="0" tIns="0" rIns="0" bIns="0" anchor="ctr" anchorCtr="0"/>
          <a:lstStyle>
            <a:lvl1pPr marL="171442" indent="-171442">
              <a:lnSpc>
                <a:spcPct val="100000"/>
              </a:lnSpc>
              <a:spcBef>
                <a:spcPts val="9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25" indent="-171442">
              <a:lnSpc>
                <a:spcPct val="100000"/>
              </a:lnSpc>
              <a:spcBef>
                <a:spcPts val="450"/>
              </a:spcBef>
              <a:buClr>
                <a:srgbClr val="808080"/>
              </a:buClr>
              <a:buFont typeface="Arial" panose="020B0604020202020204" pitchFamily="34" charset="0"/>
              <a:buChar char="–"/>
              <a:defRPr sz="1350">
                <a:solidFill>
                  <a:schemeClr val="bg2"/>
                </a:solidFill>
                <a:latin typeface="Arial" panose="020B0604020202020204" pitchFamily="34" charset="0"/>
              </a:defRPr>
            </a:lvl2pPr>
            <a:lvl3pPr marL="800060" indent="-114294">
              <a:lnSpc>
                <a:spcPct val="100000"/>
              </a:lnSpc>
              <a:spcBef>
                <a:spcPts val="450"/>
              </a:spcBef>
              <a:buClr>
                <a:srgbClr val="808080"/>
              </a:buClr>
              <a:buFont typeface="Arial" panose="020B0604020202020204" pitchFamily="34" charset="0"/>
              <a:buChar char="▪"/>
              <a:defRPr sz="1050">
                <a:solidFill>
                  <a:schemeClr val="bg2"/>
                </a:solidFill>
                <a:latin typeface="Arial" panose="020B0604020202020204" pitchFamily="34" charset="0"/>
              </a:defRPr>
            </a:lvl3pPr>
            <a:lvl4pPr marL="1200090" indent="-171442">
              <a:lnSpc>
                <a:spcPct val="100000"/>
              </a:lnSpc>
              <a:spcBef>
                <a:spcPts val="300"/>
              </a:spcBef>
              <a:buClr>
                <a:schemeClr val="bg1">
                  <a:lumMod val="60000"/>
                  <a:lumOff val="40000"/>
                </a:schemeClr>
              </a:buClr>
              <a:buFont typeface="Arial" panose="020B0604020202020204" pitchFamily="34" charset="0"/>
              <a:buChar char="•"/>
              <a:defRPr sz="900"/>
            </a:lvl4pPr>
            <a:lvl5pPr marL="1542974" indent="-171442">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F7E372F5-2EC7-4733-8384-2D4149AFD478}"/>
              </a:ext>
            </a:extLst>
          </p:cNvPr>
          <p:cNvSpPr>
            <a:spLocks noChangeAspect="1"/>
          </p:cNvSpPr>
          <p:nvPr/>
        </p:nvSpPr>
        <p:spPr>
          <a:xfrm>
            <a:off x="293792" y="300038"/>
            <a:ext cx="342900" cy="85725"/>
          </a:xfrm>
          <a:prstGeom prst="rect">
            <a:avLst/>
          </a:prstGeom>
          <a:solidFill>
            <a:srgbClr val="AA96F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6" name="Subtitle 2">
            <a:extLst>
              <a:ext uri="{FF2B5EF4-FFF2-40B4-BE49-F238E27FC236}">
                <a16:creationId xmlns:a16="http://schemas.microsoft.com/office/drawing/2014/main" id="{DD84B0B8-7C41-4C04-9E5E-65F066217219}"/>
              </a:ext>
            </a:extLst>
          </p:cNvPr>
          <p:cNvSpPr>
            <a:spLocks noGrp="1"/>
          </p:cNvSpPr>
          <p:nvPr>
            <p:ph type="subTitle" idx="10"/>
          </p:nvPr>
        </p:nvSpPr>
        <p:spPr>
          <a:xfrm>
            <a:off x="289172" y="1885951"/>
            <a:ext cx="1711205" cy="2786063"/>
          </a:xfrm>
          <a:prstGeom prst="rect">
            <a:avLst/>
          </a:prstGeom>
        </p:spPr>
        <p:txBody>
          <a:bodyPr wrap="square" lIns="0" tIns="0" rIns="0" bIns="0">
            <a:noAutofit/>
          </a:bodyPr>
          <a:lstStyle>
            <a:lvl1pPr marL="0" indent="0" algn="l">
              <a:lnSpc>
                <a:spcPct val="100000"/>
              </a:lnSpc>
              <a:spcBef>
                <a:spcPts val="900"/>
              </a:spcBef>
              <a:buNone/>
              <a:defRPr sz="1200">
                <a:solidFill>
                  <a:srgbClr val="BEAFFF"/>
                </a:solidFill>
                <a:latin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Tree>
    <p:extLst>
      <p:ext uri="{BB962C8B-B14F-4D97-AF65-F5344CB8AC3E}">
        <p14:creationId xmlns:p14="http://schemas.microsoft.com/office/powerpoint/2010/main" val="2520600519"/>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ide bar purple w/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8658" y="600076"/>
            <a:ext cx="1711592" cy="997196"/>
          </a:xfrm>
          <a:prstGeom prst="rect">
            <a:avLst/>
          </a:prstGeom>
        </p:spPr>
        <p:txBody>
          <a:bodyPr wrap="square" lIns="0" tIns="0" rIns="0" bIns="0">
            <a:spAutoFit/>
          </a:bodyPr>
          <a:lstStyle>
            <a:lvl1pPr>
              <a:defRPr sz="2400">
                <a:solidFill>
                  <a:srgbClr val="DEDDFF"/>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F7E372F5-2EC7-4733-8384-2D4149AFD478}"/>
              </a:ext>
            </a:extLst>
          </p:cNvPr>
          <p:cNvSpPr>
            <a:spLocks noChangeAspect="1"/>
          </p:cNvSpPr>
          <p:nvPr/>
        </p:nvSpPr>
        <p:spPr>
          <a:xfrm>
            <a:off x="293792" y="300038"/>
            <a:ext cx="342900" cy="85725"/>
          </a:xfrm>
          <a:prstGeom prst="rect">
            <a:avLst/>
          </a:prstGeom>
          <a:solidFill>
            <a:srgbClr val="AA96F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6" name="Subtitle 2">
            <a:extLst>
              <a:ext uri="{FF2B5EF4-FFF2-40B4-BE49-F238E27FC236}">
                <a16:creationId xmlns:a16="http://schemas.microsoft.com/office/drawing/2014/main" id="{DD84B0B8-7C41-4C04-9E5E-65F066217219}"/>
              </a:ext>
            </a:extLst>
          </p:cNvPr>
          <p:cNvSpPr>
            <a:spLocks noGrp="1"/>
          </p:cNvSpPr>
          <p:nvPr>
            <p:ph type="subTitle" idx="10"/>
          </p:nvPr>
        </p:nvSpPr>
        <p:spPr>
          <a:xfrm>
            <a:off x="289172" y="1885951"/>
            <a:ext cx="1711205" cy="2786063"/>
          </a:xfrm>
          <a:prstGeom prst="rect">
            <a:avLst/>
          </a:prstGeom>
        </p:spPr>
        <p:txBody>
          <a:bodyPr wrap="square" lIns="0" tIns="0" rIns="0" bIns="0">
            <a:noAutofit/>
          </a:bodyPr>
          <a:lstStyle>
            <a:lvl1pPr marL="0" indent="0" algn="l">
              <a:lnSpc>
                <a:spcPct val="100000"/>
              </a:lnSpc>
              <a:spcBef>
                <a:spcPts val="900"/>
              </a:spcBef>
              <a:buNone/>
              <a:defRPr sz="1200">
                <a:solidFill>
                  <a:srgbClr val="BEAFFF"/>
                </a:solidFill>
                <a:latin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5" name="Picture Placeholder 6">
            <a:extLst>
              <a:ext uri="{FF2B5EF4-FFF2-40B4-BE49-F238E27FC236}">
                <a16:creationId xmlns:a16="http://schemas.microsoft.com/office/drawing/2014/main" id="{8E2FDEF9-3FD6-AC6B-BD4C-4D538691DE6E}"/>
              </a:ext>
            </a:extLst>
          </p:cNvPr>
          <p:cNvSpPr>
            <a:spLocks noGrp="1"/>
          </p:cNvSpPr>
          <p:nvPr>
            <p:ph type="pic" sz="quarter" idx="11"/>
          </p:nvPr>
        </p:nvSpPr>
        <p:spPr>
          <a:xfrm>
            <a:off x="2257426" y="0"/>
            <a:ext cx="6886575" cy="5143500"/>
          </a:xfrm>
          <a:prstGeom prst="rect">
            <a:avLst/>
          </a:prstGeom>
          <a:noFill/>
          <a:ln>
            <a:noFill/>
          </a:ln>
        </p:spPr>
        <p:txBody>
          <a:bodyPr lIns="0" tIns="0" rIns="0" bIns="0" anchor="ctr" anchorCtr="1"/>
          <a:lstStyle>
            <a:lvl1pPr marL="0" indent="0">
              <a:buNone/>
              <a:defRPr>
                <a:solidFill>
                  <a:schemeClr val="bg2"/>
                </a:solidFill>
              </a:defRPr>
            </a:lvl1pPr>
          </a:lstStyle>
          <a:p>
            <a:r>
              <a:rPr lang="en-US"/>
              <a:t>Click icon to add picture</a:t>
            </a:r>
          </a:p>
        </p:txBody>
      </p:sp>
    </p:spTree>
    <p:extLst>
      <p:ext uri="{BB962C8B-B14F-4D97-AF65-F5344CB8AC3E}">
        <p14:creationId xmlns:p14="http://schemas.microsoft.com/office/powerpoint/2010/main" val="1213239208"/>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op bar purple">
    <p:bg>
      <p:bgPr>
        <a:solidFill>
          <a:schemeClr val="tx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1D998F-1CEA-4933-A37B-06244CD6DC67}"/>
              </a:ext>
            </a:extLst>
          </p:cNvPr>
          <p:cNvSpPr/>
          <p:nvPr/>
        </p:nvSpPr>
        <p:spPr>
          <a:xfrm>
            <a:off x="0" y="0"/>
            <a:ext cx="9144000" cy="2571750"/>
          </a:xfrm>
          <a:prstGeom prst="rect">
            <a:avLst/>
          </a:prstGeom>
          <a:solidFill>
            <a:srgbClr val="2A145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a:solidFill>
                <a:schemeClr val="bg2"/>
              </a:solidFill>
            </a:endParaRPr>
          </a:p>
        </p:txBody>
      </p:sp>
      <p:sp>
        <p:nvSpPr>
          <p:cNvPr id="2" name="Title 1"/>
          <p:cNvSpPr>
            <a:spLocks noGrp="1"/>
          </p:cNvSpPr>
          <p:nvPr>
            <p:ph type="title"/>
          </p:nvPr>
        </p:nvSpPr>
        <p:spPr>
          <a:xfrm>
            <a:off x="285751" y="600075"/>
            <a:ext cx="3000375" cy="664798"/>
          </a:xfrm>
          <a:prstGeom prst="rect">
            <a:avLst/>
          </a:prstGeom>
        </p:spPr>
        <p:txBody>
          <a:bodyPr wrap="square" lIns="0" tIns="0" rIns="0" bIns="0">
            <a:spAutoFit/>
          </a:bodyPr>
          <a:lstStyle>
            <a:lvl1pPr>
              <a:defRPr sz="2400">
                <a:solidFill>
                  <a:schemeClr val="tx2"/>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F7E372F5-2EC7-4733-8384-2D4149AFD478}"/>
              </a:ext>
            </a:extLst>
          </p:cNvPr>
          <p:cNvSpPr>
            <a:spLocks noChangeAspect="1"/>
          </p:cNvSpPr>
          <p:nvPr/>
        </p:nvSpPr>
        <p:spPr>
          <a:xfrm>
            <a:off x="285750" y="300038"/>
            <a:ext cx="342900" cy="85725"/>
          </a:xfrm>
          <a:prstGeom prst="rect">
            <a:avLst/>
          </a:prstGeom>
          <a:solidFill>
            <a:srgbClr val="8E5CE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
        <p:nvSpPr>
          <p:cNvPr id="12" name="Content Placeholder 11">
            <a:extLst>
              <a:ext uri="{FF2B5EF4-FFF2-40B4-BE49-F238E27FC236}">
                <a16:creationId xmlns:a16="http://schemas.microsoft.com/office/drawing/2014/main" id="{2F25C9EF-E3D6-4E9D-83B4-E16E0BAD9154}"/>
              </a:ext>
            </a:extLst>
          </p:cNvPr>
          <p:cNvSpPr>
            <a:spLocks noGrp="1" noChangeAspect="1"/>
          </p:cNvSpPr>
          <p:nvPr>
            <p:ph sz="quarter" idx="11"/>
          </p:nvPr>
        </p:nvSpPr>
        <p:spPr>
          <a:xfrm>
            <a:off x="3328988" y="1671638"/>
            <a:ext cx="2486025" cy="2486025"/>
          </a:xfrm>
          <a:prstGeom prst="rect">
            <a:avLst/>
          </a:prstGeom>
          <a:solidFill>
            <a:srgbClr val="DEDDFF"/>
          </a:solidFill>
        </p:spPr>
        <p:txBody>
          <a:bodyPr tIns="91440" bIns="91440" anchor="ctr" anchorCtr="0"/>
          <a:lstStyle>
            <a:lvl1pPr marL="0" indent="0" algn="ctr">
              <a:buNone/>
              <a:defRPr sz="1350">
                <a:solidFill>
                  <a:schemeClr val="bg2"/>
                </a:solidFill>
              </a:defRPr>
            </a:lvl1pPr>
            <a:lvl2pPr>
              <a:defRPr sz="1200">
                <a:solidFill>
                  <a:schemeClr val="bg2"/>
                </a:solidFill>
              </a:defRPr>
            </a:lvl2pPr>
            <a:lvl3pPr>
              <a:defRPr sz="1050">
                <a:solidFill>
                  <a:schemeClr val="bg2"/>
                </a:solidFill>
              </a:defRPr>
            </a:lvl3pPr>
            <a:lvl4pPr>
              <a:defRPr sz="900">
                <a:solidFill>
                  <a:schemeClr val="bg2"/>
                </a:solidFill>
              </a:defRPr>
            </a:lvl4pPr>
            <a:lvl5pPr>
              <a:defRPr sz="900">
                <a:solidFill>
                  <a:schemeClr val="bg2"/>
                </a:solidFill>
              </a:defRPr>
            </a:lvl5pPr>
          </a:lstStyle>
          <a:p>
            <a:pPr lvl="0"/>
            <a:r>
              <a:rPr lang="en-US"/>
              <a:t>Click to edit Master text styles</a:t>
            </a:r>
          </a:p>
        </p:txBody>
      </p:sp>
      <p:sp>
        <p:nvSpPr>
          <p:cNvPr id="13" name="Content Placeholder 11">
            <a:extLst>
              <a:ext uri="{FF2B5EF4-FFF2-40B4-BE49-F238E27FC236}">
                <a16:creationId xmlns:a16="http://schemas.microsoft.com/office/drawing/2014/main" id="{CC9ADC35-0177-4D0A-A2B4-6BE8CB97A65E}"/>
              </a:ext>
            </a:extLst>
          </p:cNvPr>
          <p:cNvSpPr>
            <a:spLocks noGrp="1" noChangeAspect="1"/>
          </p:cNvSpPr>
          <p:nvPr>
            <p:ph sz="quarter" idx="12"/>
          </p:nvPr>
        </p:nvSpPr>
        <p:spPr>
          <a:xfrm>
            <a:off x="414338" y="1671638"/>
            <a:ext cx="2486025" cy="2486025"/>
          </a:xfrm>
          <a:prstGeom prst="rect">
            <a:avLst/>
          </a:prstGeom>
          <a:solidFill>
            <a:srgbClr val="DEDDFF"/>
          </a:solidFill>
        </p:spPr>
        <p:txBody>
          <a:bodyPr tIns="91440" bIns="91440" anchor="ctr" anchorCtr="0"/>
          <a:lstStyle>
            <a:lvl1pPr marL="0" indent="0" algn="ctr">
              <a:buNone/>
              <a:defRPr sz="1350">
                <a:solidFill>
                  <a:schemeClr val="bg2"/>
                </a:solidFill>
              </a:defRPr>
            </a:lvl1pPr>
            <a:lvl2pPr>
              <a:defRPr sz="1200">
                <a:solidFill>
                  <a:schemeClr val="bg2"/>
                </a:solidFill>
              </a:defRPr>
            </a:lvl2pPr>
            <a:lvl3pPr>
              <a:defRPr sz="1050">
                <a:solidFill>
                  <a:schemeClr val="bg2"/>
                </a:solidFill>
              </a:defRPr>
            </a:lvl3pPr>
            <a:lvl4pPr>
              <a:defRPr sz="900">
                <a:solidFill>
                  <a:schemeClr val="bg2"/>
                </a:solidFill>
              </a:defRPr>
            </a:lvl4pPr>
            <a:lvl5pPr>
              <a:defRPr sz="900">
                <a:solidFill>
                  <a:schemeClr val="bg2"/>
                </a:solidFill>
              </a:defRPr>
            </a:lvl5pPr>
          </a:lstStyle>
          <a:p>
            <a:pPr lvl="0"/>
            <a:r>
              <a:rPr lang="en-US"/>
              <a:t>Click to edit Master text styles</a:t>
            </a:r>
          </a:p>
        </p:txBody>
      </p:sp>
      <p:sp>
        <p:nvSpPr>
          <p:cNvPr id="14" name="Content Placeholder 11">
            <a:extLst>
              <a:ext uri="{FF2B5EF4-FFF2-40B4-BE49-F238E27FC236}">
                <a16:creationId xmlns:a16="http://schemas.microsoft.com/office/drawing/2014/main" id="{887CCC8C-1CBB-4FA5-AC41-F8CE31E2C100}"/>
              </a:ext>
            </a:extLst>
          </p:cNvPr>
          <p:cNvSpPr>
            <a:spLocks noGrp="1" noChangeAspect="1"/>
          </p:cNvSpPr>
          <p:nvPr>
            <p:ph sz="quarter" idx="13"/>
          </p:nvPr>
        </p:nvSpPr>
        <p:spPr>
          <a:xfrm>
            <a:off x="6243638" y="1671638"/>
            <a:ext cx="2486025" cy="2486025"/>
          </a:xfrm>
          <a:prstGeom prst="rect">
            <a:avLst/>
          </a:prstGeom>
          <a:solidFill>
            <a:srgbClr val="DEDDFF"/>
          </a:solidFill>
        </p:spPr>
        <p:txBody>
          <a:bodyPr tIns="91440" bIns="91440" anchor="ctr" anchorCtr="0"/>
          <a:lstStyle>
            <a:lvl1pPr marL="0" indent="0" algn="ctr">
              <a:buNone/>
              <a:defRPr sz="1350">
                <a:solidFill>
                  <a:schemeClr val="bg2"/>
                </a:solidFill>
              </a:defRPr>
            </a:lvl1pPr>
            <a:lvl2pPr>
              <a:defRPr sz="1200">
                <a:solidFill>
                  <a:schemeClr val="bg2"/>
                </a:solidFill>
              </a:defRPr>
            </a:lvl2pPr>
            <a:lvl3pPr>
              <a:defRPr sz="1050">
                <a:solidFill>
                  <a:schemeClr val="bg2"/>
                </a:solidFill>
              </a:defRPr>
            </a:lvl3pPr>
            <a:lvl4pPr>
              <a:defRPr sz="900">
                <a:solidFill>
                  <a:schemeClr val="bg2"/>
                </a:solidFill>
              </a:defRPr>
            </a:lvl4pPr>
            <a:lvl5pPr>
              <a:defRPr sz="900">
                <a:solidFill>
                  <a:schemeClr val="bg2"/>
                </a:solidFill>
              </a:defRPr>
            </a:lvl5pPr>
          </a:lstStyle>
          <a:p>
            <a:pPr lvl="0"/>
            <a:r>
              <a:rPr lang="en-US"/>
              <a:t>Click to edit Master text styles</a:t>
            </a:r>
          </a:p>
        </p:txBody>
      </p:sp>
    </p:spTree>
    <p:extLst>
      <p:ext uri="{BB962C8B-B14F-4D97-AF65-F5344CB8AC3E}">
        <p14:creationId xmlns:p14="http://schemas.microsoft.com/office/powerpoint/2010/main" val="3078600805"/>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tatement purple">
    <p:bg>
      <p:bgPr>
        <a:solidFill>
          <a:srgbClr val="612CB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D95DA-6F2D-4DB9-A4B6-50D3D1C65809}"/>
              </a:ext>
            </a:extLst>
          </p:cNvPr>
          <p:cNvSpPr>
            <a:spLocks noGrp="1"/>
          </p:cNvSpPr>
          <p:nvPr>
            <p:ph type="title"/>
          </p:nvPr>
        </p:nvSpPr>
        <p:spPr>
          <a:xfrm>
            <a:off x="284910" y="2578729"/>
            <a:ext cx="6900863" cy="2007560"/>
          </a:xfrm>
          <a:prstGeom prst="rect">
            <a:avLst/>
          </a:prstGeom>
        </p:spPr>
        <p:txBody>
          <a:bodyPr wrap="square" lIns="0" tIns="0" rIns="0" bIns="0" anchor="t" anchorCtr="0">
            <a:noAutofit/>
          </a:bodyPr>
          <a:lstStyle>
            <a:lvl1pPr>
              <a:lnSpc>
                <a:spcPct val="90000"/>
              </a:lnSpc>
              <a:defRPr sz="4050">
                <a:solidFill>
                  <a:schemeClr val="tx2"/>
                </a:solidFill>
              </a:defRPr>
            </a:lvl1pPr>
          </a:lstStyle>
          <a:p>
            <a:r>
              <a:rPr lang="en-US"/>
              <a:t>Click to edit Master title style</a:t>
            </a:r>
          </a:p>
        </p:txBody>
      </p:sp>
      <p:pic>
        <p:nvPicPr>
          <p:cNvPr id="3" name="Picture 2">
            <a:extLst>
              <a:ext uri="{FF2B5EF4-FFF2-40B4-BE49-F238E27FC236}">
                <a16:creationId xmlns:a16="http://schemas.microsoft.com/office/drawing/2014/main" id="{5C487A85-65B5-4371-833A-AD6EFF69F5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10" name="Rectangle 9">
            <a:extLst>
              <a:ext uri="{FF2B5EF4-FFF2-40B4-BE49-F238E27FC236}">
                <a16:creationId xmlns:a16="http://schemas.microsoft.com/office/drawing/2014/main" id="{06CBAE8D-A442-4706-952E-6CCFA561BE14}"/>
              </a:ext>
              <a:ext uri="{C183D7F6-B498-43B3-948B-1728B52AA6E4}">
                <adec:decorative xmlns:adec="http://schemas.microsoft.com/office/drawing/2017/decorative" val="1"/>
              </a:ext>
            </a:extLst>
          </p:cNvPr>
          <p:cNvSpPr>
            <a:spLocks noChangeAspect="1"/>
          </p:cNvSpPr>
          <p:nvPr/>
        </p:nvSpPr>
        <p:spPr>
          <a:xfrm>
            <a:off x="284909" y="2185988"/>
            <a:ext cx="342900" cy="85725"/>
          </a:xfrm>
          <a:prstGeom prst="rect">
            <a:avLst/>
          </a:prstGeom>
          <a:solidFill>
            <a:srgbClr val="BEA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Tree>
    <p:extLst>
      <p:ext uri="{BB962C8B-B14F-4D97-AF65-F5344CB8AC3E}">
        <p14:creationId xmlns:p14="http://schemas.microsoft.com/office/powerpoint/2010/main" val="9793783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op bar w/photo half purple">
    <p:bg>
      <p:bgPr>
        <a:solidFill>
          <a:srgbClr val="2A145A"/>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6" name="Rectangle 5">
            <a:extLst>
              <a:ext uri="{FF2B5EF4-FFF2-40B4-BE49-F238E27FC236}">
                <a16:creationId xmlns:a16="http://schemas.microsoft.com/office/drawing/2014/main" id="{BEADD02D-4E86-18B9-EC0D-5EFAF43C6BBB}"/>
              </a:ext>
            </a:extLst>
          </p:cNvPr>
          <p:cNvSpPr/>
          <p:nvPr/>
        </p:nvSpPr>
        <p:spPr>
          <a:xfrm>
            <a:off x="0" y="0"/>
            <a:ext cx="9144000" cy="2571750"/>
          </a:xfrm>
          <a:prstGeom prst="rect">
            <a:avLst/>
          </a:prstGeom>
          <a:solidFill>
            <a:srgbClr val="612CB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2"/>
              </a:solidFill>
            </a:endParaRPr>
          </a:p>
        </p:txBody>
      </p:sp>
      <p:sp>
        <p:nvSpPr>
          <p:cNvPr id="5" name="Picture Placeholder 6">
            <a:extLst>
              <a:ext uri="{FF2B5EF4-FFF2-40B4-BE49-F238E27FC236}">
                <a16:creationId xmlns:a16="http://schemas.microsoft.com/office/drawing/2014/main" id="{96F27EC7-A1F5-878A-4E9C-42D9EE7F3BF5}"/>
              </a:ext>
            </a:extLst>
          </p:cNvPr>
          <p:cNvSpPr>
            <a:spLocks noGrp="1"/>
          </p:cNvSpPr>
          <p:nvPr>
            <p:ph type="pic" sz="quarter" idx="11"/>
          </p:nvPr>
        </p:nvSpPr>
        <p:spPr>
          <a:xfrm>
            <a:off x="0" y="0"/>
            <a:ext cx="9144000" cy="2571750"/>
          </a:xfrm>
          <a:prstGeom prst="rect">
            <a:avLst/>
          </a:prstGeom>
          <a:noFill/>
          <a:ln>
            <a:noFill/>
          </a:ln>
        </p:spPr>
        <p:txBody>
          <a:bodyPr lIns="0" tIns="0" rIns="0" bIns="0" anchor="ctr" anchorCtr="1"/>
          <a:lstStyle>
            <a:lvl1pPr marL="0" indent="0">
              <a:buNone/>
              <a:defRPr>
                <a:solidFill>
                  <a:schemeClr val="tx2"/>
                </a:solidFill>
              </a:defRPr>
            </a:lvl1pPr>
          </a:lstStyle>
          <a:p>
            <a:r>
              <a:rPr lang="en-US"/>
              <a:t>Click icon to add picture</a:t>
            </a:r>
          </a:p>
        </p:txBody>
      </p:sp>
      <p:sp>
        <p:nvSpPr>
          <p:cNvPr id="7" name="Rectangle 6">
            <a:extLst>
              <a:ext uri="{FF2B5EF4-FFF2-40B4-BE49-F238E27FC236}">
                <a16:creationId xmlns:a16="http://schemas.microsoft.com/office/drawing/2014/main" id="{08033FDC-55EF-42E8-40A1-2BDB05C1834C}"/>
              </a:ext>
              <a:ext uri="{C183D7F6-B498-43B3-948B-1728B52AA6E4}">
                <adec:decorative xmlns:adec="http://schemas.microsoft.com/office/drawing/2017/decorative" val="1"/>
              </a:ext>
            </a:extLst>
          </p:cNvPr>
          <p:cNvSpPr>
            <a:spLocks noChangeAspect="1"/>
          </p:cNvSpPr>
          <p:nvPr/>
        </p:nvSpPr>
        <p:spPr>
          <a:xfrm>
            <a:off x="285750" y="2871788"/>
            <a:ext cx="342900" cy="85725"/>
          </a:xfrm>
          <a:prstGeom prst="rect">
            <a:avLst/>
          </a:prstGeom>
          <a:solidFill>
            <a:srgbClr val="BEA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accent6"/>
              </a:solidFill>
            </a:endParaRPr>
          </a:p>
        </p:txBody>
      </p:sp>
      <p:sp>
        <p:nvSpPr>
          <p:cNvPr id="2" name="Title 1"/>
          <p:cNvSpPr>
            <a:spLocks noGrp="1"/>
          </p:cNvSpPr>
          <p:nvPr>
            <p:ph type="title"/>
          </p:nvPr>
        </p:nvSpPr>
        <p:spPr>
          <a:xfrm>
            <a:off x="286177" y="3171827"/>
            <a:ext cx="3600450" cy="664797"/>
          </a:xfrm>
          <a:prstGeom prst="rect">
            <a:avLst/>
          </a:prstGeom>
        </p:spPr>
        <p:txBody>
          <a:bodyPr wrap="square" lIns="0" tIns="0" rIns="0" bIns="0" anchor="t" anchorCtr="0">
            <a:spAutoFit/>
          </a:bodyPr>
          <a:lstStyle>
            <a:lvl1pPr>
              <a:defRPr lang="en-US" sz="2400" dirty="0">
                <a:solidFill>
                  <a:schemeClr val="tx2"/>
                </a:solidFill>
              </a:defRPr>
            </a:lvl1pPr>
          </a:lstStyle>
          <a:p>
            <a:pPr marL="0" lvl="0"/>
            <a:r>
              <a:rPr lang="en-US"/>
              <a:t>Click to edit Master title style</a:t>
            </a:r>
          </a:p>
        </p:txBody>
      </p:sp>
      <p:sp>
        <p:nvSpPr>
          <p:cNvPr id="12" name="Content Placeholder 9">
            <a:extLst>
              <a:ext uri="{FF2B5EF4-FFF2-40B4-BE49-F238E27FC236}">
                <a16:creationId xmlns:a16="http://schemas.microsoft.com/office/drawing/2014/main" id="{7BBD618F-8A85-084C-32A4-1A29A50E8E93}"/>
              </a:ext>
            </a:extLst>
          </p:cNvPr>
          <p:cNvSpPr>
            <a:spLocks noGrp="1"/>
          </p:cNvSpPr>
          <p:nvPr>
            <p:ph sz="quarter" idx="14"/>
          </p:nvPr>
        </p:nvSpPr>
        <p:spPr>
          <a:xfrm>
            <a:off x="4572000" y="2871788"/>
            <a:ext cx="4286250" cy="1757363"/>
          </a:xfrm>
          <a:prstGeom prst="rect">
            <a:avLst/>
          </a:prstGeom>
        </p:spPr>
        <p:txBody>
          <a:bodyPr lIns="0" tIns="0" rIns="0" bIns="0"/>
          <a:lstStyle>
            <a:lvl1pPr marL="0" indent="0">
              <a:lnSpc>
                <a:spcPct val="100000"/>
              </a:lnSpc>
              <a:spcBef>
                <a:spcPts val="1350"/>
              </a:spcBef>
              <a:buClr>
                <a:srgbClr val="808080"/>
              </a:buClr>
              <a:buNone/>
              <a:defRPr sz="1350" b="0">
                <a:solidFill>
                  <a:schemeClr val="tx2"/>
                </a:solidFill>
              </a:defRPr>
            </a:lvl1pPr>
            <a:lvl2pPr marL="171442" indent="-171442">
              <a:lnSpc>
                <a:spcPct val="100000"/>
              </a:lnSpc>
              <a:spcBef>
                <a:spcPts val="900"/>
              </a:spcBef>
              <a:buClr>
                <a:srgbClr val="8E5CEF"/>
              </a:buClr>
              <a:buFont typeface="Arial" panose="020B0604020202020204" pitchFamily="34" charset="0"/>
              <a:buChar char="•"/>
              <a:defRPr sz="1200" b="0">
                <a:solidFill>
                  <a:schemeClr val="tx2"/>
                </a:solidFill>
              </a:defRPr>
            </a:lvl2pPr>
            <a:lvl3pPr marL="514325" indent="-171442">
              <a:lnSpc>
                <a:spcPct val="100000"/>
              </a:lnSpc>
              <a:spcBef>
                <a:spcPts val="450"/>
              </a:spcBef>
              <a:buClr>
                <a:srgbClr val="8E5CEF"/>
              </a:buClr>
              <a:buFont typeface="Arial" panose="020B0604020202020204" pitchFamily="34" charset="0"/>
              <a:buChar char="–"/>
              <a:defRPr sz="900" b="0">
                <a:solidFill>
                  <a:schemeClr val="tx2"/>
                </a:solidFill>
              </a:defRPr>
            </a:lvl3pPr>
            <a:lvl4pPr marL="1200090" indent="-171442">
              <a:buClr>
                <a:srgbClr val="808080"/>
              </a:buClr>
              <a:buFont typeface="Arial" panose="020B0604020202020204" pitchFamily="34" charset="0"/>
              <a:buChar char="–"/>
              <a:defRPr sz="1400">
                <a:solidFill>
                  <a:schemeClr val="bg2"/>
                </a:solidFill>
              </a:defRPr>
            </a:lvl4pPr>
            <a:lvl5pPr marL="1542974" indent="-171442">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3" name="Subtitle 2">
            <a:extLst>
              <a:ext uri="{FF2B5EF4-FFF2-40B4-BE49-F238E27FC236}">
                <a16:creationId xmlns:a16="http://schemas.microsoft.com/office/drawing/2014/main" id="{FDA5B365-007E-1E32-CA95-9AA4910AA44A}"/>
              </a:ext>
            </a:extLst>
          </p:cNvPr>
          <p:cNvSpPr>
            <a:spLocks noGrp="1"/>
          </p:cNvSpPr>
          <p:nvPr>
            <p:ph type="subTitle" idx="10"/>
          </p:nvPr>
        </p:nvSpPr>
        <p:spPr>
          <a:xfrm>
            <a:off x="285750" y="4200526"/>
            <a:ext cx="3600450" cy="471488"/>
          </a:xfrm>
          <a:prstGeom prst="rect">
            <a:avLst/>
          </a:prstGeom>
        </p:spPr>
        <p:txBody>
          <a:bodyPr wrap="square" lIns="0" tIns="0" rIns="0" bIns="0" anchor="t" anchorCtr="0">
            <a:noAutofit/>
          </a:bodyPr>
          <a:lstStyle>
            <a:lvl1pPr marL="0" indent="0" algn="l">
              <a:lnSpc>
                <a:spcPct val="100000"/>
              </a:lnSpc>
              <a:spcBef>
                <a:spcPts val="900"/>
              </a:spcBef>
              <a:buNone/>
              <a:defRPr sz="1350">
                <a:solidFill>
                  <a:srgbClr val="BEAFFF"/>
                </a:solidFill>
                <a:latin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Tree>
    <p:extLst>
      <p:ext uri="{BB962C8B-B14F-4D97-AF65-F5344CB8AC3E}">
        <p14:creationId xmlns:p14="http://schemas.microsoft.com/office/powerpoint/2010/main" val="40204783"/>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5750" y="257176"/>
            <a:ext cx="8572500" cy="332399"/>
          </a:xfrm>
          <a:prstGeom prst="rect">
            <a:avLst/>
          </a:prstGeom>
        </p:spPr>
        <p:txBody>
          <a:bodyPr wrap="square" lIns="0" tIns="0" rIns="0" bIns="0">
            <a:spAutoFit/>
          </a:bodyPr>
          <a:lstStyle>
            <a:lvl1pPr>
              <a:defRPr sz="24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888917366"/>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285750" y="257176"/>
            <a:ext cx="8572500" cy="332399"/>
          </a:xfrm>
          <a:prstGeom prst="rect">
            <a:avLst/>
          </a:prstGeom>
        </p:spPr>
        <p:txBody>
          <a:bodyPr wrap="square" lIns="0" tIns="0" rIns="0" bIns="0">
            <a:spAutoFit/>
          </a:bodyPr>
          <a:lstStyle>
            <a:lvl1pPr>
              <a:defRPr sz="240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285750" y="642938"/>
            <a:ext cx="8572500" cy="184666"/>
          </a:xfrm>
          <a:prstGeom prst="rect">
            <a:avLst/>
          </a:prstGeom>
        </p:spPr>
        <p:txBody>
          <a:bodyPr wrap="square" lIns="0" tIns="0" rIns="0" bIns="0">
            <a:spAutoFit/>
          </a:bodyPr>
          <a:lstStyle>
            <a:lvl1pPr marL="0" indent="0" algn="l">
              <a:lnSpc>
                <a:spcPct val="100000"/>
              </a:lnSpc>
              <a:spcBef>
                <a:spcPts val="0"/>
              </a:spcBef>
              <a:buNone/>
              <a:defRPr sz="1200">
                <a:solidFill>
                  <a:schemeClr val="bg2"/>
                </a:solidFill>
                <a:latin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Tree>
    <p:extLst>
      <p:ext uri="{BB962C8B-B14F-4D97-AF65-F5344CB8AC3E}">
        <p14:creationId xmlns:p14="http://schemas.microsoft.com/office/powerpoint/2010/main" val="268420970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tatement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D95DA-6F2D-4DB9-A4B6-50D3D1C65809}"/>
              </a:ext>
            </a:extLst>
          </p:cNvPr>
          <p:cNvSpPr>
            <a:spLocks noGrp="1"/>
          </p:cNvSpPr>
          <p:nvPr>
            <p:ph type="title"/>
          </p:nvPr>
        </p:nvSpPr>
        <p:spPr>
          <a:xfrm>
            <a:off x="298917" y="2578728"/>
            <a:ext cx="6900863" cy="2007560"/>
          </a:xfrm>
          <a:prstGeom prst="rect">
            <a:avLst/>
          </a:prstGeom>
        </p:spPr>
        <p:txBody>
          <a:bodyPr wrap="square" lIns="0" tIns="0" rIns="0" bIns="0" anchor="t" anchorCtr="0">
            <a:noAutofit/>
          </a:bodyPr>
          <a:lstStyle>
            <a:lvl1pPr>
              <a:lnSpc>
                <a:spcPct val="90000"/>
              </a:lnSpc>
              <a:defRPr sz="4050">
                <a:solidFill>
                  <a:srgbClr val="E5F8FF"/>
                </a:solidFill>
                <a:latin typeface="Arial Nova Light" panose="020B030402020202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5C487A85-65B5-4371-833A-AD6EFF69F55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10" name="Rectangle 9">
            <a:extLst>
              <a:ext uri="{FF2B5EF4-FFF2-40B4-BE49-F238E27FC236}">
                <a16:creationId xmlns:a16="http://schemas.microsoft.com/office/drawing/2014/main" id="{06CBAE8D-A442-4706-952E-6CCFA561BE14}"/>
              </a:ext>
              <a:ext uri="{C183D7F6-B498-43B3-948B-1728B52AA6E4}">
                <adec:decorative xmlns:adec="http://schemas.microsoft.com/office/drawing/2017/decorative" val="1"/>
              </a:ext>
            </a:extLst>
          </p:cNvPr>
          <p:cNvSpPr>
            <a:spLocks noChangeAspect="1"/>
          </p:cNvSpPr>
          <p:nvPr/>
        </p:nvSpPr>
        <p:spPr>
          <a:xfrm>
            <a:off x="298917" y="2185988"/>
            <a:ext cx="342900" cy="85725"/>
          </a:xfrm>
          <a:prstGeom prst="rect">
            <a:avLst/>
          </a:prstGeom>
          <a:solidFill>
            <a:srgbClr val="80C7F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spTree>
    <p:extLst>
      <p:ext uri="{BB962C8B-B14F-4D97-AF65-F5344CB8AC3E}">
        <p14:creationId xmlns:p14="http://schemas.microsoft.com/office/powerpoint/2010/main" val="34004420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257176"/>
            <a:ext cx="8572500" cy="332399"/>
          </a:xfrm>
          <a:prstGeom prst="rect">
            <a:avLst/>
          </a:prstGeom>
        </p:spPr>
        <p:txBody>
          <a:bodyPr wrap="square" lIns="0" tIns="0" rIns="0" bIns="0">
            <a:spAutoFit/>
          </a:bodyPr>
          <a:lstStyle>
            <a:lvl1pPr>
              <a:defRPr sz="2400">
                <a:solidFill>
                  <a:schemeClr val="bg1"/>
                </a:solidFill>
                <a:latin typeface="+mj-lt"/>
              </a:defRPr>
            </a:lvl1pPr>
          </a:lstStyle>
          <a:p>
            <a:r>
              <a:rPr lang="en-US"/>
              <a:t>Click to edit Master title style</a:t>
            </a:r>
          </a:p>
        </p:txBody>
      </p:sp>
      <p:sp>
        <p:nvSpPr>
          <p:cNvPr id="3" name="Content Placeholder 2"/>
          <p:cNvSpPr>
            <a:spLocks noGrp="1"/>
          </p:cNvSpPr>
          <p:nvPr>
            <p:ph idx="1"/>
          </p:nvPr>
        </p:nvSpPr>
        <p:spPr>
          <a:xfrm>
            <a:off x="285750" y="1200150"/>
            <a:ext cx="8572500" cy="3429000"/>
          </a:xfrm>
          <a:prstGeom prst="rect">
            <a:avLst/>
          </a:prstGeom>
        </p:spPr>
        <p:txBody>
          <a:bodyPr lIns="0" tIns="0" rIns="0" bIns="0"/>
          <a:lstStyle>
            <a:lvl1pPr marL="171442" indent="-171442">
              <a:lnSpc>
                <a:spcPct val="100000"/>
              </a:lnSpc>
              <a:spcBef>
                <a:spcPts val="9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25" indent="-171442">
              <a:lnSpc>
                <a:spcPct val="100000"/>
              </a:lnSpc>
              <a:spcBef>
                <a:spcPts val="450"/>
              </a:spcBef>
              <a:buClr>
                <a:srgbClr val="808080"/>
              </a:buClr>
              <a:buFont typeface="Arial" panose="020B0604020202020204" pitchFamily="34" charset="0"/>
              <a:buChar char="–"/>
              <a:defRPr sz="1350">
                <a:solidFill>
                  <a:schemeClr val="bg2"/>
                </a:solidFill>
                <a:latin typeface="Arial" panose="020B0604020202020204" pitchFamily="34" charset="0"/>
              </a:defRPr>
            </a:lvl2pPr>
            <a:lvl3pPr marL="800060" indent="-114294">
              <a:lnSpc>
                <a:spcPct val="100000"/>
              </a:lnSpc>
              <a:spcBef>
                <a:spcPts val="450"/>
              </a:spcBef>
              <a:buClr>
                <a:srgbClr val="808080"/>
              </a:buClr>
              <a:buFont typeface="Arial" panose="020B0604020202020204" pitchFamily="34" charset="0"/>
              <a:buChar char="▪"/>
              <a:defRPr sz="1050">
                <a:solidFill>
                  <a:schemeClr val="bg2"/>
                </a:solidFill>
                <a:latin typeface="Arial" panose="020B0604020202020204" pitchFamily="34" charset="0"/>
              </a:defRPr>
            </a:lvl3pPr>
            <a:lvl4pPr marL="1200090" indent="-171442">
              <a:lnSpc>
                <a:spcPct val="100000"/>
              </a:lnSpc>
              <a:spcBef>
                <a:spcPts val="300"/>
              </a:spcBef>
              <a:buClr>
                <a:schemeClr val="bg1">
                  <a:lumMod val="60000"/>
                  <a:lumOff val="40000"/>
                </a:schemeClr>
              </a:buClr>
              <a:buFont typeface="Arial" panose="020B0604020202020204" pitchFamily="34" charset="0"/>
              <a:buChar char="•"/>
              <a:defRPr sz="900"/>
            </a:lvl4pPr>
            <a:lvl5pPr marL="1542974" indent="-171442">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89923394"/>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sub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1" y="257176"/>
            <a:ext cx="8572500" cy="332399"/>
          </a:xfrm>
          <a:prstGeom prst="rect">
            <a:avLst/>
          </a:prstGeom>
        </p:spPr>
        <p:txBody>
          <a:bodyPr wrap="square" lIns="0" tIns="0" rIns="0" bIns="0">
            <a:spAutoFit/>
          </a:bodyPr>
          <a:lstStyle>
            <a:lvl1pPr>
              <a:defRPr sz="2400">
                <a:solidFill>
                  <a:schemeClr val="bg1"/>
                </a:solidFill>
                <a:latin typeface="+mj-lt"/>
              </a:defRPr>
            </a:lvl1pPr>
          </a:lstStyle>
          <a:p>
            <a:r>
              <a:rPr lang="en-US"/>
              <a:t>Click to edit Master title style</a:t>
            </a:r>
          </a:p>
        </p:txBody>
      </p:sp>
      <p:sp>
        <p:nvSpPr>
          <p:cNvPr id="3" name="Subtitle 2"/>
          <p:cNvSpPr>
            <a:spLocks noGrp="1"/>
          </p:cNvSpPr>
          <p:nvPr>
            <p:ph type="subTitle" idx="1"/>
          </p:nvPr>
        </p:nvSpPr>
        <p:spPr>
          <a:xfrm>
            <a:off x="289116" y="642938"/>
            <a:ext cx="8569147" cy="184666"/>
          </a:xfrm>
          <a:prstGeom prst="rect">
            <a:avLst/>
          </a:prstGeom>
        </p:spPr>
        <p:txBody>
          <a:bodyPr wrap="square" lIns="0" tIns="0" rIns="0" bIns="0">
            <a:spAutoFit/>
          </a:bodyPr>
          <a:lstStyle>
            <a:lvl1pPr marL="0" indent="0" algn="l">
              <a:lnSpc>
                <a:spcPct val="100000"/>
              </a:lnSpc>
              <a:spcBef>
                <a:spcPts val="0"/>
              </a:spcBef>
              <a:buNone/>
              <a:defRPr sz="1200">
                <a:solidFill>
                  <a:schemeClr val="bg2"/>
                </a:solidFill>
                <a:latin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4" name="Content Placeholder 2"/>
          <p:cNvSpPr>
            <a:spLocks noGrp="1"/>
          </p:cNvSpPr>
          <p:nvPr>
            <p:ph idx="10"/>
          </p:nvPr>
        </p:nvSpPr>
        <p:spPr>
          <a:xfrm>
            <a:off x="289116" y="1200150"/>
            <a:ext cx="8569147" cy="3429000"/>
          </a:xfrm>
          <a:prstGeom prst="rect">
            <a:avLst/>
          </a:prstGeom>
        </p:spPr>
        <p:txBody>
          <a:bodyPr lIns="0" tIns="0" rIns="0" bIns="0"/>
          <a:lstStyle>
            <a:lvl1pPr marL="171442" indent="-171442">
              <a:lnSpc>
                <a:spcPct val="100000"/>
              </a:lnSpc>
              <a:spcBef>
                <a:spcPts val="9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25" indent="-171442">
              <a:lnSpc>
                <a:spcPct val="100000"/>
              </a:lnSpc>
              <a:spcBef>
                <a:spcPts val="450"/>
              </a:spcBef>
              <a:buClr>
                <a:srgbClr val="808080"/>
              </a:buClr>
              <a:buFont typeface="Arial" panose="020B0604020202020204" pitchFamily="34" charset="0"/>
              <a:buChar char="–"/>
              <a:defRPr sz="1350">
                <a:solidFill>
                  <a:schemeClr val="bg2"/>
                </a:solidFill>
                <a:latin typeface="Arial" panose="020B0604020202020204" pitchFamily="34" charset="0"/>
              </a:defRPr>
            </a:lvl2pPr>
            <a:lvl3pPr marL="800060" indent="-114294">
              <a:lnSpc>
                <a:spcPct val="100000"/>
              </a:lnSpc>
              <a:spcBef>
                <a:spcPts val="450"/>
              </a:spcBef>
              <a:buClr>
                <a:srgbClr val="808080"/>
              </a:buClr>
              <a:buFont typeface="Arial" panose="020B0604020202020204" pitchFamily="34" charset="0"/>
              <a:buChar char="▪"/>
              <a:defRPr sz="1050">
                <a:solidFill>
                  <a:schemeClr val="bg2"/>
                </a:solidFill>
                <a:latin typeface="Arial" panose="020B0604020202020204" pitchFamily="34" charset="0"/>
              </a:defRPr>
            </a:lvl3pPr>
            <a:lvl4pPr marL="1200090" indent="-171442">
              <a:lnSpc>
                <a:spcPct val="100000"/>
              </a:lnSpc>
              <a:spcBef>
                <a:spcPts val="300"/>
              </a:spcBef>
              <a:buClr>
                <a:schemeClr val="bg1">
                  <a:lumMod val="60000"/>
                  <a:lumOff val="40000"/>
                </a:schemeClr>
              </a:buClr>
              <a:buFont typeface="Arial" panose="020B0604020202020204" pitchFamily="34" charset="0"/>
              <a:buChar char="•"/>
              <a:defRPr sz="900"/>
            </a:lvl4pPr>
            <a:lvl5pPr marL="1542974" indent="-171442">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87268494"/>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2 columns">
    <p:spTree>
      <p:nvGrpSpPr>
        <p:cNvPr id="1" name=""/>
        <p:cNvGrpSpPr/>
        <p:nvPr/>
      </p:nvGrpSpPr>
      <p:grpSpPr>
        <a:xfrm>
          <a:off x="0" y="0"/>
          <a:ext cx="0" cy="0"/>
          <a:chOff x="0" y="0"/>
          <a:chExt cx="0" cy="0"/>
        </a:xfrm>
      </p:grpSpPr>
      <p:sp>
        <p:nvSpPr>
          <p:cNvPr id="2" name="Title 1"/>
          <p:cNvSpPr>
            <a:spLocks noGrp="1"/>
          </p:cNvSpPr>
          <p:nvPr>
            <p:ph type="title"/>
          </p:nvPr>
        </p:nvSpPr>
        <p:spPr>
          <a:xfrm>
            <a:off x="285750" y="257176"/>
            <a:ext cx="8572500" cy="332399"/>
          </a:xfrm>
          <a:prstGeom prst="rect">
            <a:avLst/>
          </a:prstGeom>
        </p:spPr>
        <p:txBody>
          <a:bodyPr wrap="square" lIns="0" tIns="0" rIns="0" bIns="0">
            <a:spAutoFit/>
          </a:bodyPr>
          <a:lstStyle>
            <a:lvl1pPr>
              <a:defRPr lang="en-US" sz="2400" dirty="0">
                <a:solidFill>
                  <a:schemeClr val="bg1"/>
                </a:solidFill>
                <a:latin typeface="+mj-lt"/>
              </a:defRPr>
            </a:lvl1pPr>
          </a:lstStyle>
          <a:p>
            <a:pPr lvl="0"/>
            <a:r>
              <a:rPr lang="en-US"/>
              <a:t>Click to edit Master title style</a:t>
            </a:r>
          </a:p>
        </p:txBody>
      </p:sp>
      <p:sp>
        <p:nvSpPr>
          <p:cNvPr id="10" name="Content Placeholder 9"/>
          <p:cNvSpPr>
            <a:spLocks noGrp="1"/>
          </p:cNvSpPr>
          <p:nvPr>
            <p:ph sz="quarter" idx="10"/>
          </p:nvPr>
        </p:nvSpPr>
        <p:spPr>
          <a:xfrm>
            <a:off x="285750" y="1200150"/>
            <a:ext cx="4114800" cy="3429000"/>
          </a:xfrm>
          <a:prstGeom prst="rect">
            <a:avLst/>
          </a:prstGeom>
        </p:spPr>
        <p:txBody>
          <a:bodyPr lIns="0" tIns="0" rIns="0" bIns="0"/>
          <a:lstStyle>
            <a:lvl1pPr>
              <a:lnSpc>
                <a:spcPct val="100000"/>
              </a:lnSpc>
              <a:spcBef>
                <a:spcPts val="900"/>
              </a:spcBef>
              <a:buClr>
                <a:srgbClr val="808080"/>
              </a:buClr>
              <a:defRPr sz="1800">
                <a:solidFill>
                  <a:schemeClr val="bg2"/>
                </a:solidFill>
              </a:defRPr>
            </a:lvl1pPr>
            <a:lvl2pPr marL="514325" indent="-171442">
              <a:lnSpc>
                <a:spcPct val="100000"/>
              </a:lnSpc>
              <a:spcBef>
                <a:spcPts val="450"/>
              </a:spcBef>
              <a:buClr>
                <a:srgbClr val="808080"/>
              </a:buClr>
              <a:buFont typeface="Arial" panose="020B0604020202020204" pitchFamily="34" charset="0"/>
              <a:buChar char="–"/>
              <a:defRPr sz="1350">
                <a:solidFill>
                  <a:schemeClr val="bg2"/>
                </a:solidFill>
              </a:defRPr>
            </a:lvl2pPr>
            <a:lvl3pPr marL="857207" indent="-171442">
              <a:lnSpc>
                <a:spcPct val="100000"/>
              </a:lnSpc>
              <a:spcBef>
                <a:spcPts val="450"/>
              </a:spcBef>
              <a:buClr>
                <a:srgbClr val="808080"/>
              </a:buClr>
              <a:buFont typeface="Wingdings" panose="05000000000000000000" pitchFamily="2" charset="2"/>
              <a:buChar char="§"/>
              <a:defRPr sz="1050">
                <a:solidFill>
                  <a:schemeClr val="bg2"/>
                </a:solidFill>
              </a:defRPr>
            </a:lvl3pPr>
            <a:lvl4pPr marL="1200090" indent="-171442">
              <a:buClr>
                <a:srgbClr val="808080"/>
              </a:buClr>
              <a:buFont typeface="Arial" panose="020B0604020202020204" pitchFamily="34" charset="0"/>
              <a:buChar char="–"/>
              <a:defRPr sz="1400">
                <a:solidFill>
                  <a:schemeClr val="bg2"/>
                </a:solidFill>
              </a:defRPr>
            </a:lvl4pPr>
            <a:lvl5pPr marL="1542974" indent="-171442">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1"/>
          </p:nvPr>
        </p:nvSpPr>
        <p:spPr>
          <a:xfrm>
            <a:off x="4743450" y="1200150"/>
            <a:ext cx="4114800" cy="3429000"/>
          </a:xfrm>
          <a:prstGeom prst="rect">
            <a:avLst/>
          </a:prstGeom>
        </p:spPr>
        <p:txBody>
          <a:bodyPr lIns="0" tIns="0" rIns="0" bIns="0"/>
          <a:lstStyle>
            <a:lvl1pPr>
              <a:lnSpc>
                <a:spcPct val="100000"/>
              </a:lnSpc>
              <a:spcBef>
                <a:spcPts val="900"/>
              </a:spcBef>
              <a:buClr>
                <a:srgbClr val="808080"/>
              </a:buClr>
              <a:defRPr sz="1800">
                <a:solidFill>
                  <a:schemeClr val="bg2"/>
                </a:solidFill>
              </a:defRPr>
            </a:lvl1pPr>
            <a:lvl2pPr marL="514325" indent="-171442">
              <a:lnSpc>
                <a:spcPct val="100000"/>
              </a:lnSpc>
              <a:spcBef>
                <a:spcPts val="450"/>
              </a:spcBef>
              <a:buClr>
                <a:srgbClr val="808080"/>
              </a:buClr>
              <a:buFont typeface="Arial" panose="020B0604020202020204" pitchFamily="34" charset="0"/>
              <a:buChar char="–"/>
              <a:defRPr sz="1350">
                <a:solidFill>
                  <a:schemeClr val="bg2"/>
                </a:solidFill>
              </a:defRPr>
            </a:lvl2pPr>
            <a:lvl3pPr marL="857207" indent="-171442">
              <a:lnSpc>
                <a:spcPct val="100000"/>
              </a:lnSpc>
              <a:spcBef>
                <a:spcPts val="450"/>
              </a:spcBef>
              <a:buClr>
                <a:srgbClr val="808080"/>
              </a:buClr>
              <a:buFont typeface="Wingdings" panose="05000000000000000000" pitchFamily="2" charset="2"/>
              <a:buChar char="§"/>
              <a:defRPr sz="1050">
                <a:solidFill>
                  <a:schemeClr val="bg2"/>
                </a:solidFill>
              </a:defRPr>
            </a:lvl3pPr>
            <a:lvl4pPr marL="1200090" indent="-171442">
              <a:buClr>
                <a:srgbClr val="808080"/>
              </a:buClr>
              <a:buFont typeface="Arial" panose="020B0604020202020204" pitchFamily="34" charset="0"/>
              <a:buChar char="–"/>
              <a:defRPr sz="1400">
                <a:solidFill>
                  <a:schemeClr val="bg2"/>
                </a:solidFill>
              </a:defRPr>
            </a:lvl4pPr>
            <a:lvl5pPr marL="1542974" indent="-171442">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331217"/>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2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285750" y="257176"/>
            <a:ext cx="8572500" cy="332399"/>
          </a:xfrm>
          <a:prstGeom prst="rect">
            <a:avLst/>
          </a:prstGeom>
        </p:spPr>
        <p:txBody>
          <a:bodyPr wrap="square" lIns="0" tIns="0" rIns="0" bIns="0">
            <a:spAutoFit/>
          </a:bodyPr>
          <a:lstStyle>
            <a:lvl1pPr>
              <a:defRPr lang="en-US" sz="2400" dirty="0">
                <a:solidFill>
                  <a:schemeClr val="bg1"/>
                </a:solidFill>
                <a:latin typeface="+mj-lt"/>
              </a:defRPr>
            </a:lvl1pPr>
          </a:lstStyle>
          <a:p>
            <a:pPr lvl="0"/>
            <a:r>
              <a:rPr lang="en-US"/>
              <a:t>Click to edit Master title style</a:t>
            </a:r>
          </a:p>
        </p:txBody>
      </p:sp>
      <p:sp>
        <p:nvSpPr>
          <p:cNvPr id="4" name="Content Placeholder 3">
            <a:extLst>
              <a:ext uri="{FF2B5EF4-FFF2-40B4-BE49-F238E27FC236}">
                <a16:creationId xmlns:a16="http://schemas.microsoft.com/office/drawing/2014/main" id="{C1F1CEAD-C06E-4DD6-958D-A69C28387D94}"/>
              </a:ext>
            </a:extLst>
          </p:cNvPr>
          <p:cNvSpPr>
            <a:spLocks noGrp="1"/>
          </p:cNvSpPr>
          <p:nvPr>
            <p:ph sz="quarter" idx="13"/>
          </p:nvPr>
        </p:nvSpPr>
        <p:spPr>
          <a:xfrm>
            <a:off x="285750" y="1030778"/>
            <a:ext cx="4114800" cy="3598372"/>
          </a:xfrm>
          <a:prstGeom prst="rect">
            <a:avLst/>
          </a:prstGeom>
        </p:spPr>
        <p:txBody>
          <a:bodyPr lIns="0" tIns="0" rIns="0" bIns="91440"/>
          <a:lstStyle>
            <a:lvl1pPr marL="0" indent="0">
              <a:lnSpc>
                <a:spcPct val="100000"/>
              </a:lnSpc>
              <a:spcBef>
                <a:spcPts val="1350"/>
              </a:spcBef>
              <a:buNone/>
              <a:defRPr sz="1500" b="1" baseline="0">
                <a:solidFill>
                  <a:schemeClr val="bg1"/>
                </a:solidFill>
              </a:defRPr>
            </a:lvl1pPr>
            <a:lvl2pPr marL="173030" indent="-173030">
              <a:lnSpc>
                <a:spcPct val="100000"/>
              </a:lnSpc>
              <a:spcBef>
                <a:spcPts val="900"/>
              </a:spcBef>
              <a:buClr>
                <a:srgbClr val="808080"/>
              </a:buClr>
              <a:defRPr sz="1350">
                <a:solidFill>
                  <a:schemeClr val="bg2"/>
                </a:solidFill>
              </a:defRPr>
            </a:lvl2pPr>
            <a:lvl3pPr marL="514325" indent="-173030">
              <a:lnSpc>
                <a:spcPct val="100000"/>
              </a:lnSpc>
              <a:spcBef>
                <a:spcPts val="450"/>
              </a:spcBef>
              <a:buClr>
                <a:srgbClr val="808080"/>
              </a:buClr>
              <a:buFont typeface="Arial" panose="020B0604020202020204" pitchFamily="34" charset="0"/>
              <a:buChar char="–"/>
              <a:defRPr sz="1050">
                <a:solidFill>
                  <a:schemeClr val="bg2"/>
                </a:solidFill>
              </a:defRPr>
            </a:lvl3pPr>
            <a:lvl4pPr marL="855620" indent="-168267">
              <a:lnSpc>
                <a:spcPct val="100000"/>
              </a:lnSpc>
              <a:spcBef>
                <a:spcPts val="450"/>
              </a:spcBef>
              <a:buClr>
                <a:srgbClr val="808080"/>
              </a:buClr>
              <a:buFont typeface="Wingdings" panose="05000000000000000000" pitchFamily="2" charset="2"/>
              <a:buChar char="§"/>
              <a:defRPr sz="900">
                <a:solidFill>
                  <a:schemeClr val="bg2"/>
                </a:solidFill>
              </a:defRPr>
            </a:lvl4pPr>
            <a:lvl5pPr>
              <a:lnSpc>
                <a:spcPct val="100000"/>
              </a:lnSpc>
              <a:spcBef>
                <a:spcPts val="300"/>
              </a:spcBef>
              <a:buClr>
                <a:srgbClr val="808080"/>
              </a:buClr>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A0C49344-5A94-4BB8-B1F8-EC9EB43874D0}"/>
              </a:ext>
            </a:extLst>
          </p:cNvPr>
          <p:cNvSpPr>
            <a:spLocks noGrp="1"/>
          </p:cNvSpPr>
          <p:nvPr>
            <p:ph sz="quarter" idx="14"/>
          </p:nvPr>
        </p:nvSpPr>
        <p:spPr>
          <a:xfrm>
            <a:off x="4743450" y="1030778"/>
            <a:ext cx="4114800" cy="3598372"/>
          </a:xfrm>
          <a:prstGeom prst="rect">
            <a:avLst/>
          </a:prstGeom>
        </p:spPr>
        <p:txBody>
          <a:bodyPr lIns="0" tIns="0" rIns="0" bIns="91440"/>
          <a:lstStyle>
            <a:lvl1pPr marL="0" indent="0">
              <a:lnSpc>
                <a:spcPct val="100000"/>
              </a:lnSpc>
              <a:spcBef>
                <a:spcPts val="1350"/>
              </a:spcBef>
              <a:buNone/>
              <a:defRPr sz="1500" b="1" baseline="0">
                <a:solidFill>
                  <a:schemeClr val="bg1"/>
                </a:solidFill>
              </a:defRPr>
            </a:lvl1pPr>
            <a:lvl2pPr marL="173030" indent="-173030">
              <a:lnSpc>
                <a:spcPct val="100000"/>
              </a:lnSpc>
              <a:spcBef>
                <a:spcPts val="900"/>
              </a:spcBef>
              <a:buClr>
                <a:srgbClr val="808080"/>
              </a:buClr>
              <a:defRPr sz="1350">
                <a:solidFill>
                  <a:schemeClr val="bg2"/>
                </a:solidFill>
              </a:defRPr>
            </a:lvl2pPr>
            <a:lvl3pPr marL="514325" indent="-173030">
              <a:lnSpc>
                <a:spcPct val="100000"/>
              </a:lnSpc>
              <a:spcBef>
                <a:spcPts val="450"/>
              </a:spcBef>
              <a:buClr>
                <a:srgbClr val="808080"/>
              </a:buClr>
              <a:buFont typeface="Arial" panose="020B0604020202020204" pitchFamily="34" charset="0"/>
              <a:buChar char="–"/>
              <a:defRPr sz="1050">
                <a:solidFill>
                  <a:schemeClr val="bg2"/>
                </a:solidFill>
              </a:defRPr>
            </a:lvl3pPr>
            <a:lvl4pPr marL="855620" indent="-168267">
              <a:lnSpc>
                <a:spcPct val="100000"/>
              </a:lnSpc>
              <a:spcBef>
                <a:spcPts val="450"/>
              </a:spcBef>
              <a:buClr>
                <a:srgbClr val="808080"/>
              </a:buClr>
              <a:buFont typeface="Wingdings" panose="05000000000000000000" pitchFamily="2" charset="2"/>
              <a:buChar char="§"/>
              <a:defRPr sz="900">
                <a:solidFill>
                  <a:schemeClr val="bg2"/>
                </a:solidFill>
              </a:defRPr>
            </a:lvl4pPr>
            <a:lvl5pPr>
              <a:lnSpc>
                <a:spcPct val="100000"/>
              </a:lnSpc>
              <a:spcBef>
                <a:spcPts val="300"/>
              </a:spcBef>
              <a:buClr>
                <a:srgbClr val="808080"/>
              </a:buClr>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29734269"/>
      </p:ext>
    </p:extLst>
  </p:cSld>
  <p:clrMapOvr>
    <a:masterClrMapping/>
  </p:clrMapOvr>
  <p:extLst>
    <p:ext uri="{DCECCB84-F9BA-43D5-87BE-67443E8EF086}">
      <p15:sldGuideLst xmlns:p15="http://schemas.microsoft.com/office/powerpoint/2012/main">
        <p15:guide id="1" orient="horz" pos="120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3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285750" y="257176"/>
            <a:ext cx="8572500" cy="332399"/>
          </a:xfrm>
          <a:prstGeom prst="rect">
            <a:avLst/>
          </a:prstGeom>
        </p:spPr>
        <p:txBody>
          <a:bodyPr wrap="square" lIns="0" tIns="0" rIns="0" bIns="0">
            <a:spAutoFit/>
          </a:bodyPr>
          <a:lstStyle>
            <a:lvl1pPr>
              <a:defRPr lang="en-US" sz="2400" dirty="0">
                <a:solidFill>
                  <a:schemeClr val="bg1"/>
                </a:solidFill>
                <a:latin typeface="+mj-lt"/>
              </a:defRPr>
            </a:lvl1pPr>
          </a:lstStyle>
          <a:p>
            <a:pPr lvl="0"/>
            <a:r>
              <a:rPr lang="en-US"/>
              <a:t>Click to edit Master title style</a:t>
            </a:r>
          </a:p>
        </p:txBody>
      </p:sp>
      <p:sp>
        <p:nvSpPr>
          <p:cNvPr id="9" name="Content Placeholder 9"/>
          <p:cNvSpPr>
            <a:spLocks noGrp="1"/>
          </p:cNvSpPr>
          <p:nvPr>
            <p:ph sz="quarter" idx="13"/>
          </p:nvPr>
        </p:nvSpPr>
        <p:spPr>
          <a:xfrm>
            <a:off x="285752" y="1028700"/>
            <a:ext cx="2644745" cy="3600450"/>
          </a:xfrm>
          <a:prstGeom prst="rect">
            <a:avLst/>
          </a:prstGeom>
        </p:spPr>
        <p:txBody>
          <a:bodyPr lIns="0" tIns="0" rIns="0" bIns="0"/>
          <a:lstStyle>
            <a:lvl1pPr marL="0" indent="0">
              <a:lnSpc>
                <a:spcPct val="100000"/>
              </a:lnSpc>
              <a:spcBef>
                <a:spcPts val="1350"/>
              </a:spcBef>
              <a:buClr>
                <a:srgbClr val="808080"/>
              </a:buClr>
              <a:buNone/>
              <a:defRPr sz="1350" b="1">
                <a:solidFill>
                  <a:schemeClr val="bg1"/>
                </a:solidFill>
              </a:defRPr>
            </a:lvl1pPr>
            <a:lvl2pPr marL="171442" indent="-171442">
              <a:lnSpc>
                <a:spcPct val="100000"/>
              </a:lnSpc>
              <a:spcBef>
                <a:spcPts val="900"/>
              </a:spcBef>
              <a:buClr>
                <a:srgbClr val="808080"/>
              </a:buClr>
              <a:buFont typeface="Arial" panose="020B0604020202020204" pitchFamily="34" charset="0"/>
              <a:buChar char="•"/>
              <a:defRPr sz="1200">
                <a:solidFill>
                  <a:schemeClr val="bg2"/>
                </a:solidFill>
              </a:defRPr>
            </a:lvl2pPr>
            <a:lvl3pPr marL="514325" indent="-171442">
              <a:lnSpc>
                <a:spcPct val="100000"/>
              </a:lnSpc>
              <a:spcBef>
                <a:spcPts val="450"/>
              </a:spcBef>
              <a:buClr>
                <a:srgbClr val="808080"/>
              </a:buClr>
              <a:buFont typeface="Arial" panose="020B0604020202020204" pitchFamily="34" charset="0"/>
              <a:buChar char="–"/>
              <a:defRPr sz="900">
                <a:solidFill>
                  <a:schemeClr val="bg2"/>
                </a:solidFill>
              </a:defRPr>
            </a:lvl3pPr>
            <a:lvl4pPr marL="1200090" indent="-171442">
              <a:buClr>
                <a:srgbClr val="808080"/>
              </a:buClr>
              <a:buFont typeface="Arial" panose="020B0604020202020204" pitchFamily="34" charset="0"/>
              <a:buChar char="–"/>
              <a:defRPr sz="1400">
                <a:solidFill>
                  <a:schemeClr val="bg2"/>
                </a:solidFill>
              </a:defRPr>
            </a:lvl4pPr>
            <a:lvl5pPr marL="1542974" indent="-171442">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2" name="Content Placeholder 9">
            <a:extLst>
              <a:ext uri="{FF2B5EF4-FFF2-40B4-BE49-F238E27FC236}">
                <a16:creationId xmlns:a16="http://schemas.microsoft.com/office/drawing/2014/main" id="{3C9CA1AB-E8E8-4338-8BB5-4C9F95D3899A}"/>
              </a:ext>
            </a:extLst>
          </p:cNvPr>
          <p:cNvSpPr>
            <a:spLocks noGrp="1"/>
          </p:cNvSpPr>
          <p:nvPr>
            <p:ph sz="quarter" idx="14"/>
          </p:nvPr>
        </p:nvSpPr>
        <p:spPr>
          <a:xfrm>
            <a:off x="3249629" y="1028700"/>
            <a:ext cx="2644745" cy="3600450"/>
          </a:xfrm>
          <a:prstGeom prst="rect">
            <a:avLst/>
          </a:prstGeom>
        </p:spPr>
        <p:txBody>
          <a:bodyPr lIns="0" tIns="0" rIns="0" bIns="0"/>
          <a:lstStyle>
            <a:lvl1pPr marL="0" indent="0">
              <a:lnSpc>
                <a:spcPct val="100000"/>
              </a:lnSpc>
              <a:spcBef>
                <a:spcPts val="1350"/>
              </a:spcBef>
              <a:buClr>
                <a:srgbClr val="808080"/>
              </a:buClr>
              <a:buNone/>
              <a:defRPr sz="1350" b="1">
                <a:solidFill>
                  <a:schemeClr val="bg1"/>
                </a:solidFill>
              </a:defRPr>
            </a:lvl1pPr>
            <a:lvl2pPr marL="171442" indent="-171442">
              <a:lnSpc>
                <a:spcPct val="100000"/>
              </a:lnSpc>
              <a:spcBef>
                <a:spcPts val="900"/>
              </a:spcBef>
              <a:buClr>
                <a:srgbClr val="808080"/>
              </a:buClr>
              <a:buFont typeface="Arial" panose="020B0604020202020204" pitchFamily="34" charset="0"/>
              <a:buChar char="•"/>
              <a:defRPr sz="1200">
                <a:solidFill>
                  <a:schemeClr val="bg2"/>
                </a:solidFill>
              </a:defRPr>
            </a:lvl2pPr>
            <a:lvl3pPr marL="514325" indent="-171442">
              <a:lnSpc>
                <a:spcPct val="100000"/>
              </a:lnSpc>
              <a:spcBef>
                <a:spcPts val="450"/>
              </a:spcBef>
              <a:buClr>
                <a:srgbClr val="808080"/>
              </a:buClr>
              <a:buFont typeface="Arial" panose="020B0604020202020204" pitchFamily="34" charset="0"/>
              <a:buChar char="–"/>
              <a:defRPr sz="900">
                <a:solidFill>
                  <a:schemeClr val="bg2"/>
                </a:solidFill>
              </a:defRPr>
            </a:lvl3pPr>
            <a:lvl4pPr marL="1200090" indent="-171442">
              <a:buClr>
                <a:srgbClr val="808080"/>
              </a:buClr>
              <a:buFont typeface="Arial" panose="020B0604020202020204" pitchFamily="34" charset="0"/>
              <a:buChar char="–"/>
              <a:defRPr sz="1400">
                <a:solidFill>
                  <a:schemeClr val="bg2"/>
                </a:solidFill>
              </a:defRPr>
            </a:lvl4pPr>
            <a:lvl5pPr marL="1542974" indent="-171442">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3" name="Content Placeholder 9">
            <a:extLst>
              <a:ext uri="{FF2B5EF4-FFF2-40B4-BE49-F238E27FC236}">
                <a16:creationId xmlns:a16="http://schemas.microsoft.com/office/drawing/2014/main" id="{B6586213-13AB-4801-9939-C1924B01D7D1}"/>
              </a:ext>
            </a:extLst>
          </p:cNvPr>
          <p:cNvSpPr>
            <a:spLocks noGrp="1"/>
          </p:cNvSpPr>
          <p:nvPr>
            <p:ph sz="quarter" idx="15"/>
          </p:nvPr>
        </p:nvSpPr>
        <p:spPr>
          <a:xfrm>
            <a:off x="6213174" y="1028700"/>
            <a:ext cx="2644745" cy="3600450"/>
          </a:xfrm>
          <a:prstGeom prst="rect">
            <a:avLst/>
          </a:prstGeom>
        </p:spPr>
        <p:txBody>
          <a:bodyPr lIns="0" tIns="0" rIns="0" bIns="0"/>
          <a:lstStyle>
            <a:lvl1pPr marL="0" indent="0">
              <a:lnSpc>
                <a:spcPct val="100000"/>
              </a:lnSpc>
              <a:spcBef>
                <a:spcPts val="1350"/>
              </a:spcBef>
              <a:buClr>
                <a:srgbClr val="808080"/>
              </a:buClr>
              <a:buNone/>
              <a:defRPr sz="1350" b="1">
                <a:solidFill>
                  <a:schemeClr val="bg1"/>
                </a:solidFill>
              </a:defRPr>
            </a:lvl1pPr>
            <a:lvl2pPr marL="171442" indent="-171442">
              <a:lnSpc>
                <a:spcPct val="100000"/>
              </a:lnSpc>
              <a:spcBef>
                <a:spcPts val="900"/>
              </a:spcBef>
              <a:buClr>
                <a:srgbClr val="808080"/>
              </a:buClr>
              <a:buFont typeface="Arial" panose="020B0604020202020204" pitchFamily="34" charset="0"/>
              <a:buChar char="•"/>
              <a:defRPr sz="1200">
                <a:solidFill>
                  <a:schemeClr val="bg2"/>
                </a:solidFill>
              </a:defRPr>
            </a:lvl2pPr>
            <a:lvl3pPr marL="514325" indent="-171442">
              <a:lnSpc>
                <a:spcPct val="100000"/>
              </a:lnSpc>
              <a:spcBef>
                <a:spcPts val="450"/>
              </a:spcBef>
              <a:buClr>
                <a:srgbClr val="808080"/>
              </a:buClr>
              <a:buFont typeface="Arial" panose="020B0604020202020204" pitchFamily="34" charset="0"/>
              <a:buChar char="–"/>
              <a:defRPr sz="900">
                <a:solidFill>
                  <a:schemeClr val="bg2"/>
                </a:solidFill>
              </a:defRPr>
            </a:lvl3pPr>
            <a:lvl4pPr marL="1200090" indent="-171442">
              <a:buClr>
                <a:srgbClr val="808080"/>
              </a:buClr>
              <a:buFont typeface="Arial" panose="020B0604020202020204" pitchFamily="34" charset="0"/>
              <a:buChar char="–"/>
              <a:defRPr sz="1400">
                <a:solidFill>
                  <a:schemeClr val="bg2"/>
                </a:solidFill>
              </a:defRPr>
            </a:lvl4pPr>
            <a:lvl5pPr marL="1542974" indent="-171442">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26377329"/>
      </p:ext>
    </p:extLst>
  </p:cSld>
  <p:clrMapOvr>
    <a:masterClrMapping/>
  </p:clrMapOvr>
  <p:extLst>
    <p:ext uri="{DCECCB84-F9BA-43D5-87BE-67443E8EF086}">
      <p15:sldGuideLst xmlns:p15="http://schemas.microsoft.com/office/powerpoint/2012/main">
        <p15:guide id="1" orient="horz" pos="1296">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21CDB-95CE-458B-A911-027A05894B80}"/>
              </a:ext>
            </a:extLst>
          </p:cNvPr>
          <p:cNvSpPr>
            <a:spLocks noGrp="1"/>
          </p:cNvSpPr>
          <p:nvPr>
            <p:ph type="title"/>
          </p:nvPr>
        </p:nvSpPr>
        <p:spPr>
          <a:xfrm>
            <a:off x="628650" y="-342900"/>
            <a:ext cx="7886700" cy="296862"/>
          </a:xfrm>
          <a:prstGeom prst="rect">
            <a:avLst/>
          </a:prstGeom>
        </p:spPr>
        <p:txBody>
          <a:bodyPr/>
          <a:lstStyle>
            <a:lvl1pPr algn="ctr">
              <a:defRPr sz="1800">
                <a:solidFill>
                  <a:schemeClr val="tx1"/>
                </a:solidFill>
              </a:defRPr>
            </a:lvl1pPr>
          </a:lstStyle>
          <a:p>
            <a:r>
              <a:rPr lang="en-US"/>
              <a:t>Click to edit Master title style</a:t>
            </a:r>
          </a:p>
        </p:txBody>
      </p:sp>
    </p:spTree>
    <p:extLst>
      <p:ext uri="{BB962C8B-B14F-4D97-AF65-F5344CB8AC3E}">
        <p14:creationId xmlns:p14="http://schemas.microsoft.com/office/powerpoint/2010/main" val="24736013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End 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0B410-C7E4-4036-89E5-3C58E91B269B}"/>
              </a:ext>
            </a:extLst>
          </p:cNvPr>
          <p:cNvSpPr>
            <a:spLocks noGrp="1"/>
          </p:cNvSpPr>
          <p:nvPr>
            <p:ph type="title"/>
          </p:nvPr>
        </p:nvSpPr>
        <p:spPr>
          <a:xfrm>
            <a:off x="628650" y="-342900"/>
            <a:ext cx="7886700" cy="296862"/>
          </a:xfrm>
          <a:prstGeom prst="rect">
            <a:avLst/>
          </a:prstGeom>
        </p:spPr>
        <p:txBody>
          <a:bodyPr/>
          <a:lstStyle>
            <a:lvl1pPr algn="ctr">
              <a:defRPr sz="1800"/>
            </a:lvl1pPr>
          </a:lstStyle>
          <a:p>
            <a:r>
              <a:rPr lang="en-US"/>
              <a:t>Click to edit Master title style</a:t>
            </a:r>
          </a:p>
        </p:txBody>
      </p:sp>
      <p:sp>
        <p:nvSpPr>
          <p:cNvPr id="209" name="Rectangle 208">
            <a:extLst>
              <a:ext uri="{FF2B5EF4-FFF2-40B4-BE49-F238E27FC236}">
                <a16:creationId xmlns:a16="http://schemas.microsoft.com/office/drawing/2014/main" id="{5BC7EE9C-562A-4519-B67A-EB99114D5C54}"/>
              </a:ext>
              <a:ext uri="{C183D7F6-B498-43B3-948B-1728B52AA6E4}">
                <adec:decorative xmlns:adec="http://schemas.microsoft.com/office/drawing/2017/decorative" val="1"/>
              </a:ext>
            </a:extLst>
          </p:cNvPr>
          <p:cNvSpPr>
            <a:spLocks noChangeAspect="1"/>
          </p:cNvSpPr>
          <p:nvPr/>
        </p:nvSpPr>
        <p:spPr>
          <a:xfrm>
            <a:off x="285750" y="300038"/>
            <a:ext cx="342900" cy="8572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2"/>
              </a:solidFill>
            </a:endParaRPr>
          </a:p>
        </p:txBody>
      </p:sp>
      <p:pic>
        <p:nvPicPr>
          <p:cNvPr id="210" name="Picture 209">
            <a:extLst>
              <a:ext uri="{FF2B5EF4-FFF2-40B4-BE49-F238E27FC236}">
                <a16:creationId xmlns:a16="http://schemas.microsoft.com/office/drawing/2014/main" id="{9F395D62-9AFB-429C-85A8-BAAB83043A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0878" y="4629151"/>
            <a:ext cx="2057400" cy="267464"/>
          </a:xfrm>
          <a:prstGeom prst="rect">
            <a:avLst/>
          </a:prstGeom>
        </p:spPr>
      </p:pic>
    </p:spTree>
    <p:extLst>
      <p:ext uri="{BB962C8B-B14F-4D97-AF65-F5344CB8AC3E}">
        <p14:creationId xmlns:p14="http://schemas.microsoft.com/office/powerpoint/2010/main" val="2842678387"/>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Divider">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effectLst/>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746563807"/>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Cover2">
  <p:cSld name="Cover2">
    <p:bg>
      <p:bgPr>
        <a:blipFill>
          <a:blip r:embed="rId2">
            <a:alphaModFix/>
          </a:blip>
          <a:stretch>
            <a:fillRect/>
          </a:stretch>
        </a:blipFill>
        <a:effectLst/>
      </p:bgPr>
    </p:bg>
    <p:spTree>
      <p:nvGrpSpPr>
        <p:cNvPr id="1" name="Shape 31"/>
        <p:cNvGrpSpPr/>
        <p:nvPr/>
      </p:nvGrpSpPr>
      <p:grpSpPr>
        <a:xfrm>
          <a:off x="0" y="0"/>
          <a:ext cx="0" cy="0"/>
          <a:chOff x="0" y="0"/>
          <a:chExt cx="0" cy="0"/>
        </a:xfrm>
      </p:grpSpPr>
      <p:pic>
        <p:nvPicPr>
          <p:cNvPr id="32" name="Google Shape;32;p13"/>
          <p:cNvPicPr preferRelativeResize="0"/>
          <p:nvPr/>
        </p:nvPicPr>
        <p:blipFill rotWithShape="1">
          <a:blip r:embed="rId3">
            <a:alphaModFix/>
          </a:blip>
          <a:srcRect/>
          <a:stretch/>
        </p:blipFill>
        <p:spPr>
          <a:xfrm>
            <a:off x="300878" y="4629150"/>
            <a:ext cx="2057400" cy="267464"/>
          </a:xfrm>
          <a:prstGeom prst="rect">
            <a:avLst/>
          </a:prstGeom>
          <a:noFill/>
          <a:ln>
            <a:noFill/>
          </a:ln>
        </p:spPr>
      </p:pic>
      <p:sp>
        <p:nvSpPr>
          <p:cNvPr id="33" name="Google Shape;33;p13"/>
          <p:cNvSpPr txBox="1">
            <a:spLocks noGrp="1"/>
          </p:cNvSpPr>
          <p:nvPr>
            <p:ph type="subTitle" idx="1"/>
          </p:nvPr>
        </p:nvSpPr>
        <p:spPr>
          <a:xfrm>
            <a:off x="285750" y="3153695"/>
            <a:ext cx="5978331" cy="542925"/>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2"/>
              </a:buClr>
              <a:buSzPts val="1800"/>
              <a:buFont typeface="Arial"/>
              <a:buNone/>
              <a:defRPr sz="1350" b="0" i="0" u="none" strike="noStrike" cap="none">
                <a:solidFill>
                  <a:schemeClr val="dk2"/>
                </a:solidFill>
                <a:latin typeface="Arial"/>
                <a:ea typeface="Arial"/>
                <a:cs typeface="Arial"/>
                <a:sym typeface="Arial"/>
              </a:defRPr>
            </a:lvl1pPr>
            <a:lvl2pPr marR="0" lvl="1" algn="ctr"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375"/>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3pPr>
            <a:lvl4pPr marR="0" lvl="3"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375"/>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9pPr>
          </a:lstStyle>
          <a:p>
            <a:endParaRPr/>
          </a:p>
        </p:txBody>
      </p:sp>
      <p:sp>
        <p:nvSpPr>
          <p:cNvPr id="34" name="Google Shape;34;p13"/>
          <p:cNvSpPr/>
          <p:nvPr/>
        </p:nvSpPr>
        <p:spPr>
          <a:xfrm>
            <a:off x="285750" y="2571750"/>
            <a:ext cx="342900" cy="85725"/>
          </a:xfrm>
          <a:prstGeom prst="rect">
            <a:avLst/>
          </a:prstGeom>
          <a:solidFill>
            <a:schemeClr val="l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900" b="0" i="0" u="none" strike="noStrike" cap="none">
              <a:solidFill>
                <a:schemeClr val="dk2"/>
              </a:solidFill>
              <a:latin typeface="Arial"/>
              <a:ea typeface="Arial"/>
              <a:cs typeface="Arial"/>
              <a:sym typeface="Arial"/>
            </a:endParaRPr>
          </a:p>
        </p:txBody>
      </p:sp>
      <p:sp>
        <p:nvSpPr>
          <p:cNvPr id="35" name="Google Shape;35;p13"/>
          <p:cNvSpPr txBox="1">
            <a:spLocks noGrp="1"/>
          </p:cNvSpPr>
          <p:nvPr>
            <p:ph type="title"/>
          </p:nvPr>
        </p:nvSpPr>
        <p:spPr>
          <a:xfrm>
            <a:off x="285750" y="1864657"/>
            <a:ext cx="5976962" cy="560923"/>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rgbClr val="E5F8FF"/>
              </a:buClr>
              <a:buSzPts val="5400"/>
              <a:buFont typeface="Arial"/>
              <a:buNone/>
              <a:defRPr sz="4050" b="0" i="0" u="none" strike="noStrike" cap="none">
                <a:solidFill>
                  <a:srgbClr val="E5F8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4277343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Agenda">
  <p:cSld name="Agenda">
    <p:bg>
      <p:bgPr>
        <a:solidFill>
          <a:schemeClr val="accent1"/>
        </a:solidFill>
        <a:effectLst/>
      </p:bgPr>
    </p:bg>
    <p:spTree>
      <p:nvGrpSpPr>
        <p:cNvPr id="1" name="Shape 36"/>
        <p:cNvGrpSpPr/>
        <p:nvPr/>
      </p:nvGrpSpPr>
      <p:grpSpPr>
        <a:xfrm>
          <a:off x="0" y="0"/>
          <a:ext cx="0" cy="0"/>
          <a:chOff x="0" y="0"/>
          <a:chExt cx="0" cy="0"/>
        </a:xfrm>
      </p:grpSpPr>
      <p:sp>
        <p:nvSpPr>
          <p:cNvPr id="37" name="Google Shape;37;p14"/>
          <p:cNvSpPr txBox="1">
            <a:spLocks noGrp="1"/>
          </p:cNvSpPr>
          <p:nvPr>
            <p:ph type="title"/>
          </p:nvPr>
        </p:nvSpPr>
        <p:spPr>
          <a:xfrm>
            <a:off x="284069" y="3817750"/>
            <a:ext cx="7286625" cy="560923"/>
          </a:xfrm>
          <a:prstGeom prst="rect">
            <a:avLst/>
          </a:prstGeom>
          <a:noFill/>
          <a:ln>
            <a:noFill/>
          </a:ln>
        </p:spPr>
        <p:txBody>
          <a:bodyPr spcFirstLastPara="1" wrap="square" lIns="0" tIns="0" rIns="0" bIns="0" anchor="b" anchorCtr="0">
            <a:spAutoFit/>
          </a:bodyPr>
          <a:lstStyle>
            <a:lvl1pPr marR="0" lvl="0" algn="l" rtl="0">
              <a:lnSpc>
                <a:spcPct val="90000"/>
              </a:lnSpc>
              <a:spcBef>
                <a:spcPts val="0"/>
              </a:spcBef>
              <a:spcAft>
                <a:spcPts val="0"/>
              </a:spcAft>
              <a:buClr>
                <a:srgbClr val="E5F8FF"/>
              </a:buClr>
              <a:buSzPts val="5400"/>
              <a:buFont typeface="Arial"/>
              <a:buNone/>
              <a:defRPr sz="4050" b="0" i="0" u="none" strike="noStrike" cap="none">
                <a:solidFill>
                  <a:srgbClr val="E5F8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a:p>
        </p:txBody>
      </p:sp>
      <p:pic>
        <p:nvPicPr>
          <p:cNvPr id="38" name="Google Shape;38;p14"/>
          <p:cNvPicPr preferRelativeResize="0"/>
          <p:nvPr/>
        </p:nvPicPr>
        <p:blipFill rotWithShape="1">
          <a:blip r:embed="rId2">
            <a:alphaModFix/>
          </a:blip>
          <a:srcRect/>
          <a:stretch/>
        </p:blipFill>
        <p:spPr>
          <a:xfrm>
            <a:off x="7802312" y="4838808"/>
            <a:ext cx="1078986" cy="140268"/>
          </a:xfrm>
          <a:prstGeom prst="rect">
            <a:avLst/>
          </a:prstGeom>
          <a:noFill/>
          <a:ln>
            <a:noFill/>
          </a:ln>
        </p:spPr>
      </p:pic>
      <p:sp>
        <p:nvSpPr>
          <p:cNvPr id="39" name="Google Shape;39;p14"/>
          <p:cNvSpPr txBox="1">
            <a:spLocks noGrp="1"/>
          </p:cNvSpPr>
          <p:nvPr>
            <p:ph type="body" idx="1"/>
          </p:nvPr>
        </p:nvSpPr>
        <p:spPr>
          <a:xfrm>
            <a:off x="6257925" y="685800"/>
            <a:ext cx="2600325" cy="1885950"/>
          </a:xfrm>
          <a:prstGeom prst="rect">
            <a:avLst/>
          </a:prstGeom>
          <a:noFill/>
          <a:ln>
            <a:noFill/>
          </a:ln>
        </p:spPr>
        <p:txBody>
          <a:bodyPr spcFirstLastPara="1" wrap="square" lIns="0" tIns="0" rIns="0" bIns="0" anchor="t" anchorCtr="0">
            <a:noAutofit/>
          </a:bodyPr>
          <a:lstStyle>
            <a:lvl1pPr marL="342900" marR="0" lvl="0" indent="-266700" algn="l" rtl="0">
              <a:lnSpc>
                <a:spcPct val="100000"/>
              </a:lnSpc>
              <a:spcBef>
                <a:spcPts val="900"/>
              </a:spcBef>
              <a:spcAft>
                <a:spcPts val="0"/>
              </a:spcAft>
              <a:buClr>
                <a:schemeClr val="lt1"/>
              </a:buClr>
              <a:buSzPts val="2000"/>
              <a:buFont typeface="Arial"/>
              <a:buChar char="•"/>
              <a:defRPr sz="1500" b="0" i="0" u="none" strike="noStrike" cap="none">
                <a:solidFill>
                  <a:schemeClr val="dk2"/>
                </a:solidFill>
                <a:latin typeface="Arial"/>
                <a:ea typeface="Arial"/>
                <a:cs typeface="Arial"/>
                <a:sym typeface="Arial"/>
              </a:defRPr>
            </a:lvl1pPr>
            <a:lvl2pPr marL="685800" marR="0" lvl="1" indent="-257175" algn="l" rtl="0">
              <a:lnSpc>
                <a:spcPct val="100000"/>
              </a:lnSpc>
              <a:spcBef>
                <a:spcPts val="450"/>
              </a:spcBef>
              <a:spcAft>
                <a:spcPts val="0"/>
              </a:spcAft>
              <a:buClr>
                <a:schemeClr val="lt1"/>
              </a:buClr>
              <a:buSzPts val="1800"/>
              <a:buFont typeface="Arial"/>
              <a:buChar char="–"/>
              <a:defRPr sz="1350" b="0" i="0" u="none" strike="noStrike" cap="none">
                <a:solidFill>
                  <a:schemeClr val="dk2"/>
                </a:solidFill>
                <a:latin typeface="Arial"/>
                <a:ea typeface="Arial"/>
                <a:cs typeface="Arial"/>
                <a:sym typeface="Arial"/>
              </a:defRPr>
            </a:lvl2pPr>
            <a:lvl3pPr marL="1028700" marR="0" lvl="2" indent="-247650" algn="l" rtl="0">
              <a:lnSpc>
                <a:spcPct val="100000"/>
              </a:lnSpc>
              <a:spcBef>
                <a:spcPts val="450"/>
              </a:spcBef>
              <a:spcAft>
                <a:spcPts val="0"/>
              </a:spcAft>
              <a:buClr>
                <a:schemeClr val="lt1"/>
              </a:buClr>
              <a:buSzPts val="1600"/>
              <a:buFont typeface="Noto Sans Symbols"/>
              <a:buChar char="▪"/>
              <a:defRPr sz="1200" b="0" i="0" u="none" strike="noStrike" cap="none">
                <a:solidFill>
                  <a:schemeClr val="dk2"/>
                </a:solidFill>
                <a:latin typeface="Arial"/>
                <a:ea typeface="Arial"/>
                <a:cs typeface="Arial"/>
                <a:sym typeface="Arial"/>
              </a:defRPr>
            </a:lvl3pPr>
            <a:lvl4pPr marL="1371600" marR="0" lvl="3" indent="-247650" algn="l" rtl="0">
              <a:lnSpc>
                <a:spcPct val="90000"/>
              </a:lnSpc>
              <a:spcBef>
                <a:spcPts val="375"/>
              </a:spcBef>
              <a:spcAft>
                <a:spcPts val="0"/>
              </a:spcAft>
              <a:buClr>
                <a:schemeClr val="dk2"/>
              </a:buClr>
              <a:buSzPts val="1600"/>
              <a:buFont typeface="Arial"/>
              <a:buChar char="•"/>
              <a:defRPr sz="1200" b="0" i="0" u="none" strike="noStrike" cap="none">
                <a:solidFill>
                  <a:schemeClr val="dk2"/>
                </a:solidFill>
                <a:latin typeface="Arial"/>
                <a:ea typeface="Arial"/>
                <a:cs typeface="Arial"/>
                <a:sym typeface="Arial"/>
              </a:defRPr>
            </a:lvl4pPr>
            <a:lvl5pPr marL="1714500" marR="0" lvl="4" indent="-247650" algn="l" rtl="0">
              <a:lnSpc>
                <a:spcPct val="90000"/>
              </a:lnSpc>
              <a:spcBef>
                <a:spcPts val="375"/>
              </a:spcBef>
              <a:spcAft>
                <a:spcPts val="0"/>
              </a:spcAft>
              <a:buClr>
                <a:schemeClr val="dk2"/>
              </a:buClr>
              <a:buSzPts val="1600"/>
              <a:buFont typeface="Arial"/>
              <a:buChar char="•"/>
              <a:defRPr sz="1200" b="0" i="0" u="none" strike="noStrike" cap="none">
                <a:solidFill>
                  <a:schemeClr val="dk2"/>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2658179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image" Target="../media/image1.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2.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9" Type="http://schemas.openxmlformats.org/officeDocument/2006/relationships/slideLayout" Target="../slideLayouts/slideLayout94.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42" Type="http://schemas.openxmlformats.org/officeDocument/2006/relationships/slideLayout" Target="../slideLayouts/slideLayout97.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41" Type="http://schemas.openxmlformats.org/officeDocument/2006/relationships/slideLayout" Target="../slideLayouts/slideLayout96.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slideLayout" Target="../slideLayouts/slideLayout92.xml"/><Relationship Id="rId40" Type="http://schemas.openxmlformats.org/officeDocument/2006/relationships/slideLayout" Target="../slideLayouts/slideLayout95.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slideLayout" Target="../slideLayouts/slideLayout91.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4" Type="http://schemas.openxmlformats.org/officeDocument/2006/relationships/image" Target="../media/image1.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43" Type="http://schemas.openxmlformats.org/officeDocument/2006/relationships/theme" Target="../theme/theme3.xml"/><Relationship Id="rId8" Type="http://schemas.openxmlformats.org/officeDocument/2006/relationships/slideLayout" Target="../slideLayouts/slideLayout63.xml"/><Relationship Id="rId3" Type="http://schemas.openxmlformats.org/officeDocument/2006/relationships/slideLayout" Target="../slideLayouts/slideLayout58.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38" Type="http://schemas.openxmlformats.org/officeDocument/2006/relationships/slideLayout" Target="../slideLayouts/slideLayout9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21" Type="http://schemas.openxmlformats.org/officeDocument/2006/relationships/slideLayout" Target="../slideLayouts/slideLayout118.xml"/><Relationship Id="rId34" Type="http://schemas.openxmlformats.org/officeDocument/2006/relationships/slideLayout" Target="../slideLayouts/slideLayout131.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33" Type="http://schemas.openxmlformats.org/officeDocument/2006/relationships/slideLayout" Target="../slideLayouts/slideLayout130.xml"/><Relationship Id="rId38" Type="http://schemas.openxmlformats.org/officeDocument/2006/relationships/image" Target="../media/image20.png"/><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29" Type="http://schemas.openxmlformats.org/officeDocument/2006/relationships/slideLayout" Target="../slideLayouts/slideLayout126.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32" Type="http://schemas.openxmlformats.org/officeDocument/2006/relationships/slideLayout" Target="../slideLayouts/slideLayout129.xml"/><Relationship Id="rId37" Type="http://schemas.openxmlformats.org/officeDocument/2006/relationships/theme" Target="../theme/theme4.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36" Type="http://schemas.openxmlformats.org/officeDocument/2006/relationships/slideLayout" Target="../slideLayouts/slideLayout133.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31" Type="http://schemas.openxmlformats.org/officeDocument/2006/relationships/slideLayout" Target="../slideLayouts/slideLayout128.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slideLayout" Target="../slideLayouts/slideLayout127.xml"/><Relationship Id="rId35" Type="http://schemas.openxmlformats.org/officeDocument/2006/relationships/slideLayout" Target="../slideLayouts/slideLayout132.xml"/><Relationship Id="rId8" Type="http://schemas.openxmlformats.org/officeDocument/2006/relationships/slideLayout" Target="../slideLayouts/slideLayout105.xml"/><Relationship Id="rId3" Type="http://schemas.openxmlformats.org/officeDocument/2006/relationships/slideLayout" Target="../slideLayouts/slideLayout10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21" Type="http://schemas.openxmlformats.org/officeDocument/2006/relationships/theme" Target="../theme/theme5.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3">
            <a:extLst>
              <a:ext uri="{28A0092B-C50C-407E-A947-70E740481C1C}">
                <a14:useLocalDpi xmlns:a14="http://schemas.microsoft.com/office/drawing/2010/main"/>
              </a:ext>
            </a:extLst>
          </a:blip>
          <a:stretch>
            <a:fillRect/>
          </a:stretch>
        </p:blipFill>
        <p:spPr>
          <a:xfrm>
            <a:off x="7802309" y="4838808"/>
            <a:ext cx="1078992" cy="140268"/>
          </a:xfrm>
          <a:prstGeom prst="rect">
            <a:avLst/>
          </a:prstGeom>
        </p:spPr>
      </p:pic>
      <p:sp>
        <p:nvSpPr>
          <p:cNvPr id="7" name="fl" descr="                              Dell - Internal Use - Confidential&#10;"/>
          <p:cNvSpPr txBox="1"/>
          <p:nvPr/>
        </p:nvSpPr>
        <p:spPr>
          <a:xfrm>
            <a:off x="4037400" y="5025752"/>
            <a:ext cx="1069203" cy="62325"/>
          </a:xfrm>
          <a:prstGeom prst="rect">
            <a:avLst/>
          </a:prstGeom>
          <a:noFill/>
        </p:spPr>
        <p:txBody>
          <a:bodyPr vert="horz" wrap="none" lIns="0" tIns="0" rIns="0" bIns="0" rtlCol="0" anchor="ctr" anchorCtr="0">
            <a:spAutoFit/>
          </a:bodyPr>
          <a:lstStyle/>
          <a:p>
            <a:pPr marL="0" marR="0" indent="0" algn="ctr" defTabSz="914378" rtl="0" eaLnBrk="1" fontAlgn="base" latinLnBrk="0" hangingPunct="1">
              <a:lnSpc>
                <a:spcPct val="90000"/>
              </a:lnSpc>
              <a:spcBef>
                <a:spcPts val="100"/>
              </a:spcBef>
              <a:spcAft>
                <a:spcPts val="100"/>
              </a:spcAft>
              <a:buClrTx/>
              <a:buSzTx/>
              <a:buFontTx/>
              <a:buNone/>
              <a:tabLst/>
              <a:defRPr/>
            </a:pPr>
            <a:r>
              <a:rPr lang="en-US" sz="450" b="0" i="0" u="none" baseline="0">
                <a:solidFill>
                  <a:srgbClr val="808080"/>
                </a:solidFill>
                <a:latin typeface="Arial" panose="020B0604020202020204" pitchFamily="34" charset="0"/>
              </a:rPr>
              <a:t>Copyright © Dell Inc. All Rights Reserved.</a:t>
            </a:r>
          </a:p>
        </p:txBody>
      </p:sp>
      <p:sp>
        <p:nvSpPr>
          <p:cNvPr id="6" name="TextBox 19"/>
          <p:cNvSpPr txBox="1"/>
          <p:nvPr/>
        </p:nvSpPr>
        <p:spPr>
          <a:xfrm>
            <a:off x="3840588" y="5026522"/>
            <a:ext cx="70533" cy="62325"/>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rtl="0" fontAlgn="base">
              <a:lnSpc>
                <a:spcPct val="90000"/>
              </a:lnSpc>
              <a:spcBef>
                <a:spcPct val="0"/>
              </a:spcBef>
              <a:spcAft>
                <a:spcPct val="0"/>
              </a:spcAft>
              <a:buClr>
                <a:schemeClr val="bg1"/>
              </a:buClr>
            </a:pPr>
            <a:fld id="{58EC7406-F4CC-4ABF-902E-2AF4E70E5C0F}" type="slidenum">
              <a:rPr lang="en-US" sz="450" b="0" kern="1200" smtClean="0">
                <a:solidFill>
                  <a:srgbClr val="808080"/>
                </a:solidFill>
                <a:latin typeface="Arial" panose="020B0604020202020204" pitchFamily="34" charset="0"/>
                <a:ea typeface="+mn-ea"/>
                <a:cs typeface="+mn-cs"/>
              </a:rPr>
              <a:pPr algn="r" rtl="0" fontAlgn="base">
                <a:lnSpc>
                  <a:spcPct val="90000"/>
                </a:lnSpc>
                <a:spcBef>
                  <a:spcPct val="0"/>
                </a:spcBef>
                <a:spcAft>
                  <a:spcPct val="0"/>
                </a:spcAft>
                <a:buClr>
                  <a:schemeClr val="bg1"/>
                </a:buClr>
              </a:pPr>
              <a:t>‹#›</a:t>
            </a:fld>
            <a:endParaRPr lang="en-US" sz="450" b="0" kern="1200" err="1">
              <a:solidFill>
                <a:srgbClr val="808080"/>
              </a:solidFill>
              <a:latin typeface="Arial" panose="020B0604020202020204" pitchFamily="34" charset="0"/>
              <a:ea typeface="+mn-ea"/>
              <a:cs typeface="+mn-cs"/>
            </a:endParaRPr>
          </a:p>
        </p:txBody>
      </p:sp>
    </p:spTree>
    <p:extLst>
      <p:ext uri="{BB962C8B-B14F-4D97-AF65-F5344CB8AC3E}">
        <p14:creationId xmlns:p14="http://schemas.microsoft.com/office/powerpoint/2010/main" val="278813216"/>
      </p:ext>
    </p:extLst>
  </p:cSld>
  <p:clrMap bg1="lt1" tx1="dk1" bg2="lt2" tx2="dk2" accent1="accent1" accent2="accent2" accent3="accent3" accent4="accent4" accent5="accent5" accent6="accent6" hlink="hlink" folHlink="folHlink"/>
  <p:sldLayoutIdLst>
    <p:sldLayoutId id="2147483848" r:id="rId1"/>
    <p:sldLayoutId id="2147483751" r:id="rId2"/>
    <p:sldLayoutId id="2147483752" r:id="rId3"/>
    <p:sldLayoutId id="2147483849" r:id="rId4"/>
    <p:sldLayoutId id="2147483847" r:id="rId5"/>
    <p:sldLayoutId id="2147483755" r:id="rId6"/>
    <p:sldLayoutId id="2147483756" r:id="rId7"/>
    <p:sldLayoutId id="2147483757" r:id="rId8"/>
    <p:sldLayoutId id="2147483758" r:id="rId9"/>
    <p:sldLayoutId id="2147483759" r:id="rId10"/>
    <p:sldLayoutId id="2147483760" r:id="rId11"/>
    <p:sldLayoutId id="2147483762" r:id="rId12"/>
    <p:sldLayoutId id="2147483763" r:id="rId13"/>
    <p:sldLayoutId id="2147483764" r:id="rId14"/>
    <p:sldLayoutId id="2147483765" r:id="rId15"/>
    <p:sldLayoutId id="2147483819"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 id="2147483778" r:id="rId28"/>
    <p:sldLayoutId id="2147483779" r:id="rId29"/>
    <p:sldLayoutId id="2147483780" r:id="rId30"/>
    <p:sldLayoutId id="2147483781" r:id="rId31"/>
    <p:sldLayoutId id="2147483782" r:id="rId32"/>
    <p:sldLayoutId id="2147483783" r:id="rId33"/>
    <p:sldLayoutId id="2147483784" r:id="rId34"/>
    <p:sldLayoutId id="2147483785" r:id="rId35"/>
    <p:sldLayoutId id="2147483786" r:id="rId36"/>
    <p:sldLayoutId id="2147483787" r:id="rId37"/>
    <p:sldLayoutId id="2147483788" r:id="rId38"/>
    <p:sldLayoutId id="2147483789" r:id="rId39"/>
    <p:sldLayoutId id="2147483790" r:id="rId40"/>
    <p:sldLayoutId id="2147483791" r:id="rId4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40">
          <p15:clr>
            <a:srgbClr val="F26B43"/>
          </p15:clr>
        </p15:guide>
        <p15:guide id="4" pos="74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7802309" y="4838808"/>
            <a:ext cx="1078992" cy="140268"/>
          </a:xfrm>
          <a:prstGeom prst="rect">
            <a:avLst/>
          </a:prstGeom>
        </p:spPr>
      </p:pic>
      <p:sp>
        <p:nvSpPr>
          <p:cNvPr id="7" name="fl" descr="                              Dell - Internal Use - Confidential&#10;"/>
          <p:cNvSpPr txBox="1"/>
          <p:nvPr userDrawn="1"/>
        </p:nvSpPr>
        <p:spPr>
          <a:xfrm>
            <a:off x="4200103" y="5022289"/>
            <a:ext cx="1181414" cy="69250"/>
          </a:xfrm>
          <a:prstGeom prst="rect">
            <a:avLst/>
          </a:prstGeom>
          <a:noFill/>
        </p:spPr>
        <p:txBody>
          <a:bodyPr vert="horz" wrap="none" lIns="0" tIns="0" rIns="0" bIns="0" rtlCol="0" anchor="ctr" anchorCtr="0">
            <a:spAutoFit/>
          </a:bodyPr>
          <a:lstStyle/>
          <a:p>
            <a:pPr marL="0" marR="0" indent="0" algn="l" defTabSz="914378" rtl="0" eaLnBrk="1" fontAlgn="base" latinLnBrk="0" hangingPunct="1">
              <a:lnSpc>
                <a:spcPct val="90000"/>
              </a:lnSpc>
              <a:spcBef>
                <a:spcPts val="100"/>
              </a:spcBef>
              <a:spcAft>
                <a:spcPts val="100"/>
              </a:spcAft>
              <a:buClrTx/>
              <a:buSzTx/>
              <a:buFontTx/>
              <a:buNone/>
              <a:tabLst/>
              <a:defRPr/>
            </a:pPr>
            <a:r>
              <a:rPr lang="en-US" sz="500" b="0" i="0" u="none" baseline="0">
                <a:solidFill>
                  <a:srgbClr val="808080"/>
                </a:solidFill>
                <a:latin typeface="Arial" panose="020B0604020202020204" pitchFamily="34" charset="0"/>
              </a:rPr>
              <a:t>Copyright © Dell Inc. All Rights Reserved.</a:t>
            </a:r>
          </a:p>
        </p:txBody>
      </p:sp>
      <p:sp>
        <p:nvSpPr>
          <p:cNvPr id="6" name="TextBox 19"/>
          <p:cNvSpPr txBox="1"/>
          <p:nvPr userDrawn="1"/>
        </p:nvSpPr>
        <p:spPr>
          <a:xfrm>
            <a:off x="3857667" y="5023059"/>
            <a:ext cx="7694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rtl="0" fontAlgn="base">
              <a:lnSpc>
                <a:spcPct val="90000"/>
              </a:lnSpc>
              <a:spcBef>
                <a:spcPct val="0"/>
              </a:spcBef>
              <a:spcAft>
                <a:spcPct val="0"/>
              </a:spcAft>
              <a:buClr>
                <a:schemeClr val="bg1"/>
              </a:buClr>
            </a:pPr>
            <a:fld id="{58EC7406-F4CC-4ABF-902E-2AF4E70E5C0F}" type="slidenum">
              <a:rPr lang="en-US" sz="500" b="0" kern="1200" smtClean="0">
                <a:solidFill>
                  <a:srgbClr val="808080"/>
                </a:solidFill>
                <a:latin typeface="Arial" panose="020B0604020202020204" pitchFamily="34" charset="0"/>
                <a:ea typeface="+mn-ea"/>
                <a:cs typeface="+mn-cs"/>
              </a:rPr>
              <a:pPr algn="r" rtl="0" fontAlgn="base">
                <a:lnSpc>
                  <a:spcPct val="90000"/>
                </a:lnSpc>
                <a:spcBef>
                  <a:spcPct val="0"/>
                </a:spcBef>
                <a:spcAft>
                  <a:spcPct val="0"/>
                </a:spcAft>
                <a:buClr>
                  <a:schemeClr val="bg1"/>
                </a:buClr>
              </a:pPr>
              <a:t>‹#›</a:t>
            </a:fld>
            <a:endParaRPr lang="en-US" sz="500" b="0" kern="1200" err="1">
              <a:solidFill>
                <a:srgbClr val="808080"/>
              </a:solidFill>
              <a:latin typeface="Arial" panose="020B0604020202020204" pitchFamily="34" charset="0"/>
              <a:ea typeface="+mn-ea"/>
              <a:cs typeface="+mn-cs"/>
            </a:endParaRPr>
          </a:p>
        </p:txBody>
      </p:sp>
      <p:sp>
        <p:nvSpPr>
          <p:cNvPr id="9" name="TextBox 16"/>
          <p:cNvSpPr txBox="1"/>
          <p:nvPr userDrawn="1"/>
        </p:nvSpPr>
        <p:spPr>
          <a:xfrm>
            <a:off x="3957049" y="5023059"/>
            <a:ext cx="14106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l" rtl="0" fontAlgn="base">
              <a:lnSpc>
                <a:spcPct val="90000"/>
              </a:lnSpc>
              <a:spcBef>
                <a:spcPct val="0"/>
              </a:spcBef>
              <a:spcAft>
                <a:spcPct val="0"/>
              </a:spcAft>
              <a:buClr>
                <a:schemeClr val="bg1"/>
              </a:buClr>
            </a:pPr>
            <a:r>
              <a:rPr lang="en-US" sz="500" kern="1200">
                <a:solidFill>
                  <a:srgbClr val="808080"/>
                </a:solidFill>
                <a:latin typeface="Arial" panose="020B0604020202020204" pitchFamily="34" charset="0"/>
                <a:ea typeface="+mn-ea"/>
                <a:cs typeface="+mn-cs"/>
              </a:rPr>
              <a:t>of 61</a:t>
            </a:r>
          </a:p>
        </p:txBody>
      </p:sp>
      <p:sp>
        <p:nvSpPr>
          <p:cNvPr id="4" name="MSIPCMContentMarking" descr="{&quot;HashCode&quot;:-1912962988,&quot;Placement&quot;:&quot;Footer&quot;}">
            <a:extLst>
              <a:ext uri="{FF2B5EF4-FFF2-40B4-BE49-F238E27FC236}">
                <a16:creationId xmlns:a16="http://schemas.microsoft.com/office/drawing/2014/main" id="{AAD52492-B32C-4F5C-93C4-B867BDF3FDDD}"/>
              </a:ext>
            </a:extLst>
          </p:cNvPr>
          <p:cNvSpPr txBox="1"/>
          <p:nvPr userDrawn="1"/>
        </p:nvSpPr>
        <p:spPr>
          <a:xfrm>
            <a:off x="1" y="4984102"/>
            <a:ext cx="1185008" cy="107722"/>
          </a:xfrm>
          <a:prstGeom prst="rect">
            <a:avLst/>
          </a:prstGeom>
          <a:noFill/>
        </p:spPr>
        <p:txBody>
          <a:bodyPr vert="horz" wrap="square" lIns="0" tIns="0" rIns="0" bIns="0" rtlCol="0" anchor="ctr" anchorCtr="1">
            <a:spAutoFit/>
          </a:bodyPr>
          <a:lstStyle/>
          <a:p>
            <a:pPr algn="l">
              <a:spcBef>
                <a:spcPts val="0"/>
              </a:spcBef>
              <a:spcAft>
                <a:spcPts val="0"/>
              </a:spcAft>
            </a:pPr>
            <a:r>
              <a:rPr lang="en-US" sz="700">
                <a:solidFill>
                  <a:srgbClr val="7F7F7F"/>
                </a:solidFill>
                <a:latin typeface="Calibri" panose="020F0502020204030204" pitchFamily="34" charset="0"/>
              </a:rPr>
              <a:t>Internal Use - Confidential</a:t>
            </a:r>
          </a:p>
        </p:txBody>
      </p:sp>
    </p:spTree>
    <p:extLst>
      <p:ext uri="{BB962C8B-B14F-4D97-AF65-F5344CB8AC3E}">
        <p14:creationId xmlns:p14="http://schemas.microsoft.com/office/powerpoint/2010/main" val="32928770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620" userDrawn="1">
          <p15:clr>
            <a:srgbClr val="F26B43"/>
          </p15:clr>
        </p15:guide>
        <p15:guide id="3" pos="180" userDrawn="1">
          <p15:clr>
            <a:srgbClr val="F26B43"/>
          </p15:clr>
        </p15:guide>
        <p15:guide id="4" pos="55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4">
            <a:extLst>
              <a:ext uri="{28A0092B-C50C-407E-A947-70E740481C1C}">
                <a14:useLocalDpi xmlns:a14="http://schemas.microsoft.com/office/drawing/2010/main"/>
              </a:ext>
            </a:extLst>
          </a:blip>
          <a:stretch>
            <a:fillRect/>
          </a:stretch>
        </p:blipFill>
        <p:spPr>
          <a:xfrm>
            <a:off x="7802309" y="4838808"/>
            <a:ext cx="1078992" cy="140268"/>
          </a:xfrm>
          <a:prstGeom prst="rect">
            <a:avLst/>
          </a:prstGeom>
        </p:spPr>
      </p:pic>
      <p:sp>
        <p:nvSpPr>
          <p:cNvPr id="7" name="fl" descr="                              Dell - Internal Use - Confidential&#10;"/>
          <p:cNvSpPr txBox="1"/>
          <p:nvPr/>
        </p:nvSpPr>
        <p:spPr>
          <a:xfrm>
            <a:off x="4037401" y="5025753"/>
            <a:ext cx="1069203" cy="62325"/>
          </a:xfrm>
          <a:prstGeom prst="rect">
            <a:avLst/>
          </a:prstGeom>
          <a:noFill/>
        </p:spPr>
        <p:txBody>
          <a:bodyPr vert="horz" wrap="none" lIns="0" tIns="0" rIns="0" bIns="0" rtlCol="0" anchor="ctr" anchorCtr="0">
            <a:spAutoFit/>
          </a:bodyPr>
          <a:lstStyle/>
          <a:p>
            <a:pPr marL="0" marR="0" indent="0" algn="ctr" defTabSz="914355" rtl="0" eaLnBrk="1" fontAlgn="base" latinLnBrk="0" hangingPunct="1">
              <a:lnSpc>
                <a:spcPct val="90000"/>
              </a:lnSpc>
              <a:spcBef>
                <a:spcPts val="100"/>
              </a:spcBef>
              <a:spcAft>
                <a:spcPts val="100"/>
              </a:spcAft>
              <a:buClrTx/>
              <a:buSzTx/>
              <a:buFontTx/>
              <a:buNone/>
              <a:tabLst/>
              <a:defRPr/>
            </a:pPr>
            <a:r>
              <a:rPr lang="en-US" sz="450" b="0" i="0" u="none" baseline="0">
                <a:solidFill>
                  <a:srgbClr val="808080"/>
                </a:solidFill>
                <a:latin typeface="Arial" panose="020B0604020202020204" pitchFamily="34" charset="0"/>
              </a:rPr>
              <a:t>Copyright © Dell Inc. All Rights Reserved.</a:t>
            </a:r>
          </a:p>
        </p:txBody>
      </p:sp>
      <p:sp>
        <p:nvSpPr>
          <p:cNvPr id="6" name="TextBox 19"/>
          <p:cNvSpPr txBox="1"/>
          <p:nvPr/>
        </p:nvSpPr>
        <p:spPr>
          <a:xfrm>
            <a:off x="3840588" y="5026523"/>
            <a:ext cx="70533" cy="62325"/>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rtl="0" fontAlgn="base">
              <a:lnSpc>
                <a:spcPct val="90000"/>
              </a:lnSpc>
              <a:spcBef>
                <a:spcPct val="0"/>
              </a:spcBef>
              <a:spcAft>
                <a:spcPct val="0"/>
              </a:spcAft>
              <a:buClr>
                <a:schemeClr val="bg1"/>
              </a:buClr>
            </a:pPr>
            <a:fld id="{58EC7406-F4CC-4ABF-902E-2AF4E70E5C0F}" type="slidenum">
              <a:rPr lang="en-US" sz="450" b="0" kern="1200" smtClean="0">
                <a:solidFill>
                  <a:srgbClr val="808080"/>
                </a:solidFill>
                <a:latin typeface="Arial" panose="020B0604020202020204" pitchFamily="34" charset="0"/>
                <a:ea typeface="+mn-ea"/>
                <a:cs typeface="+mn-cs"/>
              </a:rPr>
              <a:pPr algn="r" rtl="0" fontAlgn="base">
                <a:lnSpc>
                  <a:spcPct val="90000"/>
                </a:lnSpc>
                <a:spcBef>
                  <a:spcPct val="0"/>
                </a:spcBef>
                <a:spcAft>
                  <a:spcPct val="0"/>
                </a:spcAft>
                <a:buClr>
                  <a:schemeClr val="bg1"/>
                </a:buClr>
              </a:pPr>
              <a:t>‹#›</a:t>
            </a:fld>
            <a:endParaRPr lang="en-US" sz="450" b="0" kern="1200" err="1">
              <a:solidFill>
                <a:srgbClr val="808080"/>
              </a:solidFill>
              <a:latin typeface="Arial" panose="020B0604020202020204" pitchFamily="34" charset="0"/>
              <a:ea typeface="+mn-ea"/>
              <a:cs typeface="+mn-cs"/>
            </a:endParaRPr>
          </a:p>
        </p:txBody>
      </p:sp>
      <p:sp>
        <p:nvSpPr>
          <p:cNvPr id="2" name="MSIPCMContentMarking" descr="{&quot;HashCode&quot;:-1876667767,&quot;Placement&quot;:&quot;Footer&quot;,&quot;Top&quot;:523.380066,&quot;Left&quot;:0.0,&quot;SlideWidth&quot;:960,&quot;SlideHeight&quot;:540}">
            <a:extLst>
              <a:ext uri="{FF2B5EF4-FFF2-40B4-BE49-F238E27FC236}">
                <a16:creationId xmlns:a16="http://schemas.microsoft.com/office/drawing/2014/main" id="{6A8135A7-DED7-AE94-8922-F367EA4C9E58}"/>
              </a:ext>
            </a:extLst>
          </p:cNvPr>
          <p:cNvSpPr txBox="1"/>
          <p:nvPr userDrawn="1"/>
        </p:nvSpPr>
        <p:spPr>
          <a:xfrm>
            <a:off x="0" y="5023953"/>
            <a:ext cx="888756" cy="80791"/>
          </a:xfrm>
          <a:prstGeom prst="rect">
            <a:avLst/>
          </a:prstGeom>
          <a:noFill/>
        </p:spPr>
        <p:txBody>
          <a:bodyPr vert="horz" wrap="square" lIns="0" tIns="0" rIns="0" bIns="0" rtlCol="0" anchor="ctr" anchorCtr="1">
            <a:spAutoFit/>
          </a:bodyPr>
          <a:lstStyle/>
          <a:p>
            <a:pPr algn="l">
              <a:spcBef>
                <a:spcPts val="0"/>
              </a:spcBef>
              <a:spcAft>
                <a:spcPts val="0"/>
              </a:spcAft>
            </a:pPr>
            <a:r>
              <a:rPr lang="en-US" sz="525">
                <a:solidFill>
                  <a:srgbClr val="737373"/>
                </a:solidFill>
                <a:latin typeface="Calibri" panose="020F0502020204030204" pitchFamily="34" charset="0"/>
              </a:rPr>
              <a:t>Internal Use - Confidential</a:t>
            </a:r>
          </a:p>
        </p:txBody>
      </p:sp>
    </p:spTree>
    <p:extLst>
      <p:ext uri="{BB962C8B-B14F-4D97-AF65-F5344CB8AC3E}">
        <p14:creationId xmlns:p14="http://schemas.microsoft.com/office/powerpoint/2010/main" val="2996702998"/>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38" r:id="rId12"/>
    <p:sldLayoutId id="2147484139" r:id="rId13"/>
    <p:sldLayoutId id="2147484140" r:id="rId14"/>
    <p:sldLayoutId id="2147484141" r:id="rId15"/>
    <p:sldLayoutId id="2147484142" r:id="rId16"/>
    <p:sldLayoutId id="2147484143" r:id="rId17"/>
    <p:sldLayoutId id="2147484144" r:id="rId18"/>
    <p:sldLayoutId id="2147484145" r:id="rId19"/>
    <p:sldLayoutId id="2147484146" r:id="rId20"/>
    <p:sldLayoutId id="2147484147" r:id="rId21"/>
    <p:sldLayoutId id="2147484148" r:id="rId22"/>
    <p:sldLayoutId id="2147484149" r:id="rId23"/>
    <p:sldLayoutId id="2147484150" r:id="rId24"/>
    <p:sldLayoutId id="2147484151" r:id="rId25"/>
    <p:sldLayoutId id="2147484152" r:id="rId26"/>
    <p:sldLayoutId id="2147484153" r:id="rId27"/>
    <p:sldLayoutId id="2147484154" r:id="rId28"/>
    <p:sldLayoutId id="2147484155" r:id="rId29"/>
    <p:sldLayoutId id="2147484156" r:id="rId30"/>
    <p:sldLayoutId id="2147484157" r:id="rId31"/>
    <p:sldLayoutId id="2147484158" r:id="rId32"/>
    <p:sldLayoutId id="2147484159" r:id="rId33"/>
    <p:sldLayoutId id="2147484160" r:id="rId34"/>
    <p:sldLayoutId id="2147484161" r:id="rId35"/>
    <p:sldLayoutId id="2147484162" r:id="rId36"/>
    <p:sldLayoutId id="2147484163" r:id="rId37"/>
    <p:sldLayoutId id="2147484164" r:id="rId38"/>
    <p:sldLayoutId id="2147484165" r:id="rId39"/>
    <p:sldLayoutId id="2147484166" r:id="rId40"/>
    <p:sldLayoutId id="2147484167" r:id="rId41"/>
    <p:sldLayoutId id="2147484168" r:id="rId42"/>
  </p:sldLayoutIdLs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40">
          <p15:clr>
            <a:srgbClr val="F26B43"/>
          </p15:clr>
        </p15:guide>
        <p15:guide id="4" pos="74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7"/>
        <p:cNvGrpSpPr/>
        <p:nvPr/>
      </p:nvGrpSpPr>
      <p:grpSpPr>
        <a:xfrm>
          <a:off x="0" y="0"/>
          <a:ext cx="0" cy="0"/>
          <a:chOff x="0" y="0"/>
          <a:chExt cx="0" cy="0"/>
        </a:xfrm>
      </p:grpSpPr>
      <p:pic>
        <p:nvPicPr>
          <p:cNvPr id="8" name="Google Shape;8;p8"/>
          <p:cNvPicPr preferRelativeResize="0"/>
          <p:nvPr/>
        </p:nvPicPr>
        <p:blipFill rotWithShape="1">
          <a:blip r:embed="rId38">
            <a:alphaModFix/>
          </a:blip>
          <a:srcRect/>
          <a:stretch/>
        </p:blipFill>
        <p:spPr>
          <a:xfrm>
            <a:off x="7802309" y="4838808"/>
            <a:ext cx="1078992" cy="140268"/>
          </a:xfrm>
          <a:prstGeom prst="rect">
            <a:avLst/>
          </a:prstGeom>
          <a:noFill/>
          <a:ln>
            <a:noFill/>
          </a:ln>
        </p:spPr>
      </p:pic>
      <p:sp>
        <p:nvSpPr>
          <p:cNvPr id="9" name="Google Shape;9;p8" descr="                              Dell - Internal Use - Confidential&#10;"/>
          <p:cNvSpPr txBox="1"/>
          <p:nvPr/>
        </p:nvSpPr>
        <p:spPr>
          <a:xfrm>
            <a:off x="4035796" y="5025752"/>
            <a:ext cx="1072409" cy="62325"/>
          </a:xfrm>
          <a:prstGeom prst="rect">
            <a:avLst/>
          </a:prstGeom>
          <a:noFill/>
          <a:ln>
            <a:noFill/>
          </a:ln>
        </p:spPr>
        <p:txBody>
          <a:bodyPr spcFirstLastPara="1" wrap="square" lIns="0" tIns="0" rIns="0" bIns="0" anchor="ctr" anchorCtr="0">
            <a:spAutoFit/>
          </a:bodyPr>
          <a:lstStyle/>
          <a:p>
            <a:pPr marL="0" marR="0" lvl="0" indent="0" algn="ctr" rtl="0">
              <a:lnSpc>
                <a:spcPct val="90000"/>
              </a:lnSpc>
              <a:spcBef>
                <a:spcPts val="0"/>
              </a:spcBef>
              <a:spcAft>
                <a:spcPts val="0"/>
              </a:spcAft>
              <a:buClr>
                <a:srgbClr val="808080"/>
              </a:buClr>
              <a:buSzPts val="600"/>
              <a:buFont typeface="Arial"/>
              <a:buNone/>
            </a:pPr>
            <a:r>
              <a:rPr lang="en-US" sz="450" b="0" i="0" u="none" strike="noStrike" cap="none">
                <a:solidFill>
                  <a:srgbClr val="808080"/>
                </a:solidFill>
                <a:latin typeface="Arial"/>
                <a:ea typeface="Arial"/>
                <a:cs typeface="Arial"/>
                <a:sym typeface="Arial"/>
              </a:rPr>
              <a:t>Copyright © Dell Inc. All Rights Reserved.</a:t>
            </a:r>
            <a:endParaRPr sz="1050" b="0" i="0" u="none" strike="noStrike" cap="none">
              <a:solidFill>
                <a:srgbClr val="000000"/>
              </a:solidFill>
              <a:latin typeface="Arial"/>
              <a:ea typeface="Arial"/>
              <a:cs typeface="Arial"/>
              <a:sym typeface="Arial"/>
            </a:endParaRPr>
          </a:p>
        </p:txBody>
      </p:sp>
      <p:sp>
        <p:nvSpPr>
          <p:cNvPr id="10" name="Google Shape;10;p8"/>
          <p:cNvSpPr txBox="1"/>
          <p:nvPr/>
        </p:nvSpPr>
        <p:spPr>
          <a:xfrm>
            <a:off x="3840189" y="5026522"/>
            <a:ext cx="70933" cy="62325"/>
          </a:xfrm>
          <a:prstGeom prst="rect">
            <a:avLst/>
          </a:prstGeom>
          <a:noFill/>
          <a:ln>
            <a:noFill/>
          </a:ln>
        </p:spPr>
        <p:txBody>
          <a:bodyPr spcFirstLastPara="1" wrap="square" lIns="0" tIns="0" rIns="0" bIns="0" anchor="ctr" anchorCtr="0">
            <a:spAutoFit/>
          </a:bodyPr>
          <a:lstStyle/>
          <a:p>
            <a:pPr marL="0" marR="0" lvl="0" indent="0" algn="r" rtl="0">
              <a:lnSpc>
                <a:spcPct val="90000"/>
              </a:lnSpc>
              <a:spcBef>
                <a:spcPts val="0"/>
              </a:spcBef>
              <a:spcAft>
                <a:spcPts val="0"/>
              </a:spcAft>
              <a:buClr>
                <a:srgbClr val="000000"/>
              </a:buClr>
              <a:buSzPts val="600"/>
              <a:buFont typeface="Arial"/>
              <a:buNone/>
            </a:pPr>
            <a:fld id="{00000000-1234-1234-1234-123412341234}" type="slidenum">
              <a:rPr lang="en-US" sz="450" b="0" i="0" u="none" strike="noStrike" cap="none">
                <a:solidFill>
                  <a:srgbClr val="808080"/>
                </a:solidFill>
                <a:latin typeface="Arial"/>
                <a:ea typeface="Arial"/>
                <a:cs typeface="Arial"/>
                <a:sym typeface="Arial"/>
              </a:rPr>
              <a:pPr marL="0" marR="0" lvl="0" indent="0" algn="r" rtl="0">
                <a:lnSpc>
                  <a:spcPct val="90000"/>
                </a:lnSpc>
                <a:spcBef>
                  <a:spcPts val="0"/>
                </a:spcBef>
                <a:spcAft>
                  <a:spcPts val="0"/>
                </a:spcAft>
                <a:buClr>
                  <a:srgbClr val="000000"/>
                </a:buClr>
                <a:buSzPts val="600"/>
                <a:buFont typeface="Arial"/>
                <a:buNone/>
              </a:pPr>
              <a:t>‹#›</a:t>
            </a:fld>
            <a:endParaRPr sz="450" b="0" i="0" u="none" strike="noStrike" cap="none">
              <a:solidFill>
                <a:srgbClr val="808080"/>
              </a:solidFill>
              <a:latin typeface="Arial"/>
              <a:ea typeface="Arial"/>
              <a:cs typeface="Arial"/>
              <a:sym typeface="Arial"/>
            </a:endParaRPr>
          </a:p>
        </p:txBody>
      </p:sp>
      <p:sp>
        <p:nvSpPr>
          <p:cNvPr id="11" name="Google Shape;11;p8" descr="{&quot;HashCode&quot;:-1912962988,&quot;Placement&quot;:&quot;Footer&quot;}"/>
          <p:cNvSpPr txBox="1"/>
          <p:nvPr/>
        </p:nvSpPr>
        <p:spPr>
          <a:xfrm>
            <a:off x="1" y="4984102"/>
            <a:ext cx="1185008" cy="107722"/>
          </a:xfrm>
          <a:prstGeom prst="rect">
            <a:avLst/>
          </a:prstGeom>
          <a:noFill/>
          <a:ln>
            <a:noFill/>
          </a:ln>
        </p:spPr>
        <p:txBody>
          <a:bodyPr spcFirstLastPara="1" wrap="square" lIns="0" tIns="0" rIns="0" bIns="0" anchor="ctr" anchorCtr="1">
            <a:spAutoFit/>
          </a:bodyPr>
          <a:lstStyle/>
          <a:p>
            <a:pPr marL="0" marR="0" lvl="0" indent="0" algn="l" rtl="0">
              <a:lnSpc>
                <a:spcPct val="100000"/>
              </a:lnSpc>
              <a:spcBef>
                <a:spcPts val="0"/>
              </a:spcBef>
              <a:spcAft>
                <a:spcPts val="0"/>
              </a:spcAft>
              <a:buClr>
                <a:srgbClr val="000000"/>
              </a:buClr>
              <a:buSzPts val="933"/>
              <a:buFont typeface="Arial"/>
              <a:buNone/>
            </a:pPr>
            <a:r>
              <a:rPr lang="en-US" sz="700" b="0" i="0" u="none" strike="noStrike" cap="none">
                <a:solidFill>
                  <a:srgbClr val="7F7F7F"/>
                </a:solidFill>
                <a:latin typeface="Calibri"/>
                <a:ea typeface="Calibri"/>
                <a:cs typeface="Calibri"/>
                <a:sym typeface="Calibri"/>
              </a:rPr>
              <a:t>Internal Use - Confidential</a:t>
            </a:r>
            <a:endParaRPr sz="700" b="0" i="0" u="none" strike="noStrike" cap="none">
              <a:solidFill>
                <a:srgbClr val="7F7F7F"/>
              </a:solidFill>
              <a:latin typeface="Calibri"/>
              <a:ea typeface="Calibri"/>
              <a:cs typeface="Calibri"/>
              <a:sym typeface="Calibri"/>
            </a:endParaRPr>
          </a:p>
        </p:txBody>
      </p:sp>
    </p:spTree>
    <p:extLst>
      <p:ext uri="{BB962C8B-B14F-4D97-AF65-F5344CB8AC3E}">
        <p14:creationId xmlns:p14="http://schemas.microsoft.com/office/powerpoint/2010/main" val="3626552984"/>
      </p:ext>
    </p:extLst>
  </p:cSld>
  <p:clrMap bg1="lt1" tx1="dk1" bg2="dk2" tx2="lt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2" r:id="rId11"/>
    <p:sldLayoutId id="2147484183" r:id="rId12"/>
    <p:sldLayoutId id="2147484184" r:id="rId13"/>
    <p:sldLayoutId id="2147484186" r:id="rId14"/>
    <p:sldLayoutId id="2147484187" r:id="rId15"/>
    <p:sldLayoutId id="2147484188" r:id="rId16"/>
    <p:sldLayoutId id="2147484189" r:id="rId17"/>
    <p:sldLayoutId id="2147484190" r:id="rId18"/>
    <p:sldLayoutId id="2147484191" r:id="rId19"/>
    <p:sldLayoutId id="2147484192" r:id="rId20"/>
    <p:sldLayoutId id="2147484193" r:id="rId21"/>
    <p:sldLayoutId id="2147484194" r:id="rId22"/>
    <p:sldLayoutId id="2147484195" r:id="rId23"/>
    <p:sldLayoutId id="2147484196" r:id="rId24"/>
    <p:sldLayoutId id="2147484197" r:id="rId25"/>
    <p:sldLayoutId id="2147484198" r:id="rId26"/>
    <p:sldLayoutId id="2147484199" r:id="rId27"/>
    <p:sldLayoutId id="2147484200" r:id="rId28"/>
    <p:sldLayoutId id="2147484201" r:id="rId29"/>
    <p:sldLayoutId id="2147484202" r:id="rId30"/>
    <p:sldLayoutId id="2147484203" r:id="rId31"/>
    <p:sldLayoutId id="2147484204" r:id="rId32"/>
    <p:sldLayoutId id="2147484205" r:id="rId33"/>
    <p:sldLayoutId id="2147484206" r:id="rId34"/>
    <p:sldLayoutId id="2147484207" r:id="rId35"/>
    <p:sldLayoutId id="2147484305"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40">
          <p15:clr>
            <a:srgbClr val="F26B43"/>
          </p15:clr>
        </p15:guide>
        <p15:guide id="4" pos="74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2">
            <a:extLst>
              <a:ext uri="{28A0092B-C50C-407E-A947-70E740481C1C}">
                <a14:useLocalDpi xmlns:a14="http://schemas.microsoft.com/office/drawing/2010/main"/>
              </a:ext>
            </a:extLst>
          </a:blip>
          <a:stretch>
            <a:fillRect/>
          </a:stretch>
        </p:blipFill>
        <p:spPr>
          <a:xfrm>
            <a:off x="7802309" y="4838808"/>
            <a:ext cx="1078992" cy="140268"/>
          </a:xfrm>
          <a:prstGeom prst="rect">
            <a:avLst/>
          </a:prstGeom>
        </p:spPr>
      </p:pic>
      <p:sp>
        <p:nvSpPr>
          <p:cNvPr id="7" name="fl" descr="                              Dell - Internal Use - Confidential&#10;"/>
          <p:cNvSpPr txBox="1"/>
          <p:nvPr userDrawn="1"/>
        </p:nvSpPr>
        <p:spPr>
          <a:xfrm>
            <a:off x="4200103" y="5022289"/>
            <a:ext cx="743793" cy="69250"/>
          </a:xfrm>
          <a:prstGeom prst="rect">
            <a:avLst/>
          </a:prstGeom>
          <a:noFill/>
        </p:spPr>
        <p:txBody>
          <a:bodyPr vert="horz" wrap="none" lIns="0" tIns="0" rIns="0" bIns="0" rtlCol="0" anchor="ctr" anchorCtr="0">
            <a:spAutoFit/>
          </a:bodyPr>
          <a:lstStyle/>
          <a:p>
            <a:pPr marL="0" marR="0" indent="0" algn="l" defTabSz="914378" rtl="0" eaLnBrk="1" fontAlgn="base" latinLnBrk="0" hangingPunct="1">
              <a:lnSpc>
                <a:spcPct val="90000"/>
              </a:lnSpc>
              <a:spcBef>
                <a:spcPts val="100"/>
              </a:spcBef>
              <a:spcAft>
                <a:spcPts val="100"/>
              </a:spcAft>
              <a:buClrTx/>
              <a:buSzTx/>
              <a:buFontTx/>
              <a:buNone/>
              <a:tabLst/>
              <a:defRPr/>
            </a:pPr>
            <a:r>
              <a:rPr lang="en-US" sz="500" b="0" i="0" u="none" baseline="0">
                <a:solidFill>
                  <a:srgbClr val="808080"/>
                </a:solidFill>
                <a:latin typeface="Arial" panose="020B0604020202020204" pitchFamily="34" charset="0"/>
              </a:rPr>
              <a:t>© Copyright 2021 Dell Inc.</a:t>
            </a:r>
          </a:p>
        </p:txBody>
      </p:sp>
      <p:sp>
        <p:nvSpPr>
          <p:cNvPr id="6" name="TextBox 19"/>
          <p:cNvSpPr txBox="1"/>
          <p:nvPr userDrawn="1"/>
        </p:nvSpPr>
        <p:spPr>
          <a:xfrm>
            <a:off x="3857667" y="5023059"/>
            <a:ext cx="7694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rtl="0" fontAlgn="base">
              <a:lnSpc>
                <a:spcPct val="90000"/>
              </a:lnSpc>
              <a:spcBef>
                <a:spcPct val="0"/>
              </a:spcBef>
              <a:spcAft>
                <a:spcPct val="0"/>
              </a:spcAft>
              <a:buClr>
                <a:schemeClr val="bg1"/>
              </a:buClr>
            </a:pPr>
            <a:fld id="{58EC7406-F4CC-4ABF-902E-2AF4E70E5C0F}" type="slidenum">
              <a:rPr lang="en-US" sz="500" b="0" kern="1200" smtClean="0">
                <a:solidFill>
                  <a:srgbClr val="808080"/>
                </a:solidFill>
                <a:latin typeface="Arial" panose="020B0604020202020204" pitchFamily="34" charset="0"/>
                <a:ea typeface="+mn-ea"/>
                <a:cs typeface="+mn-cs"/>
              </a:rPr>
              <a:pPr algn="r" rtl="0" fontAlgn="base">
                <a:lnSpc>
                  <a:spcPct val="90000"/>
                </a:lnSpc>
                <a:spcBef>
                  <a:spcPct val="0"/>
                </a:spcBef>
                <a:spcAft>
                  <a:spcPct val="0"/>
                </a:spcAft>
                <a:buClr>
                  <a:schemeClr val="bg1"/>
                </a:buClr>
              </a:pPr>
              <a:t>‹#›</a:t>
            </a:fld>
            <a:endParaRPr lang="en-US" sz="500" b="0" kern="1200" err="1">
              <a:solidFill>
                <a:srgbClr val="808080"/>
              </a:solidFill>
              <a:latin typeface="Arial" panose="020B0604020202020204" pitchFamily="34" charset="0"/>
              <a:ea typeface="+mn-ea"/>
              <a:cs typeface="+mn-cs"/>
            </a:endParaRPr>
          </a:p>
        </p:txBody>
      </p:sp>
      <p:sp>
        <p:nvSpPr>
          <p:cNvPr id="9" name="TextBox 16"/>
          <p:cNvSpPr txBox="1"/>
          <p:nvPr userDrawn="1"/>
        </p:nvSpPr>
        <p:spPr>
          <a:xfrm>
            <a:off x="3957048" y="5023059"/>
            <a:ext cx="11381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l" rtl="0" fontAlgn="base">
              <a:lnSpc>
                <a:spcPct val="90000"/>
              </a:lnSpc>
              <a:spcBef>
                <a:spcPct val="0"/>
              </a:spcBef>
              <a:spcAft>
                <a:spcPct val="0"/>
              </a:spcAft>
              <a:buClr>
                <a:schemeClr val="bg1"/>
              </a:buClr>
            </a:pPr>
            <a:r>
              <a:rPr lang="en-US" sz="500" kern="1200">
                <a:solidFill>
                  <a:srgbClr val="808080"/>
                </a:solidFill>
                <a:latin typeface="Arial" panose="020B0604020202020204" pitchFamily="34" charset="0"/>
                <a:ea typeface="+mn-ea"/>
                <a:cs typeface="+mn-cs"/>
              </a:rPr>
              <a:t>of Y</a:t>
            </a:r>
          </a:p>
        </p:txBody>
      </p:sp>
      <p:sp>
        <p:nvSpPr>
          <p:cNvPr id="4" name="MSIPCMContentMarking" descr="{&quot;HashCode&quot;:-1912962988,&quot;Placement&quot;:&quot;Footer&quot;}">
            <a:extLst>
              <a:ext uri="{FF2B5EF4-FFF2-40B4-BE49-F238E27FC236}">
                <a16:creationId xmlns:a16="http://schemas.microsoft.com/office/drawing/2014/main" id="{AAD52492-B32C-4F5C-93C4-B867BDF3FDDD}"/>
              </a:ext>
            </a:extLst>
          </p:cNvPr>
          <p:cNvSpPr txBox="1"/>
          <p:nvPr userDrawn="1"/>
        </p:nvSpPr>
        <p:spPr>
          <a:xfrm>
            <a:off x="1" y="4984102"/>
            <a:ext cx="1185008" cy="107722"/>
          </a:xfrm>
          <a:prstGeom prst="rect">
            <a:avLst/>
          </a:prstGeom>
          <a:noFill/>
        </p:spPr>
        <p:txBody>
          <a:bodyPr vert="horz" wrap="square" lIns="0" tIns="0" rIns="0" bIns="0" rtlCol="0" anchor="ctr" anchorCtr="1">
            <a:spAutoFit/>
          </a:bodyPr>
          <a:lstStyle/>
          <a:p>
            <a:pPr algn="l">
              <a:spcBef>
                <a:spcPts val="0"/>
              </a:spcBef>
              <a:spcAft>
                <a:spcPts val="0"/>
              </a:spcAft>
            </a:pPr>
            <a:r>
              <a:rPr lang="en-US" sz="700">
                <a:solidFill>
                  <a:srgbClr val="7F7F7F"/>
                </a:solidFill>
                <a:latin typeface="Calibri" panose="020F0502020204030204" pitchFamily="34" charset="0"/>
              </a:rPr>
              <a:t>Internal Use - Confidential</a:t>
            </a:r>
          </a:p>
        </p:txBody>
      </p:sp>
    </p:spTree>
    <p:extLst>
      <p:ext uri="{BB962C8B-B14F-4D97-AF65-F5344CB8AC3E}">
        <p14:creationId xmlns:p14="http://schemas.microsoft.com/office/powerpoint/2010/main" val="252894391"/>
      </p:ext>
    </p:extLst>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 id="2147484282" r:id="rId11"/>
    <p:sldLayoutId id="2147484283" r:id="rId12"/>
    <p:sldLayoutId id="2147484284" r:id="rId13"/>
    <p:sldLayoutId id="2147484285" r:id="rId14"/>
    <p:sldLayoutId id="2147484286" r:id="rId15"/>
    <p:sldLayoutId id="2147484287" r:id="rId16"/>
    <p:sldLayoutId id="2147484288" r:id="rId17"/>
    <p:sldLayoutId id="2147484289" r:id="rId18"/>
    <p:sldLayoutId id="2147484290" r:id="rId19"/>
    <p:sldLayoutId id="2147484291" r:id="rId20"/>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180">
          <p15:clr>
            <a:srgbClr val="F26B43"/>
          </p15:clr>
        </p15:guide>
        <p15:guide id="4" pos="55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4D8B48-1338-8038-F2AE-1596B539FF6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BA0A9F-AF06-A739-B1BE-E763EF40F1D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03C62-CA95-62DB-E304-730A2B70E00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583D75A-0A46-4ED2-8FD4-ED86F55FB4C3}" type="datetimeFigureOut">
              <a:rPr lang="en-US" smtClean="0"/>
              <a:t>7/24/2024</a:t>
            </a:fld>
            <a:endParaRPr lang="en-US"/>
          </a:p>
        </p:txBody>
      </p:sp>
      <p:sp>
        <p:nvSpPr>
          <p:cNvPr id="5" name="Footer Placeholder 4">
            <a:extLst>
              <a:ext uri="{FF2B5EF4-FFF2-40B4-BE49-F238E27FC236}">
                <a16:creationId xmlns:a16="http://schemas.microsoft.com/office/drawing/2014/main" id="{03466A98-210D-4747-2092-C682D652D97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EC028-86E1-7F07-EF10-96B183A26BC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9723F06-3560-4A26-A78B-9017D7D2AC83}" type="slidenum">
              <a:rPr lang="en-US" smtClean="0"/>
              <a:t>‹#›</a:t>
            </a:fld>
            <a:endParaRPr lang="en-US"/>
          </a:p>
        </p:txBody>
      </p:sp>
    </p:spTree>
    <p:extLst>
      <p:ext uri="{BB962C8B-B14F-4D97-AF65-F5344CB8AC3E}">
        <p14:creationId xmlns:p14="http://schemas.microsoft.com/office/powerpoint/2010/main" val="1906632636"/>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 id="214748430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3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09.xml"/><Relationship Id="rId4" Type="http://schemas.openxmlformats.org/officeDocument/2006/relationships/image" Target="../media/image67.jpeg"/></Relationships>
</file>

<file path=ppt/slides/_rels/slide13.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1.png"/><Relationship Id="rId12" Type="http://schemas.openxmlformats.org/officeDocument/2006/relationships/customXml" Target="../ink/ink4.xml"/><Relationship Id="rId2" Type="http://schemas.openxmlformats.org/officeDocument/2006/relationships/image" Target="../media/image68.png"/><Relationship Id="rId1" Type="http://schemas.openxmlformats.org/officeDocument/2006/relationships/slideLayout" Target="../slideLayouts/slideLayout133.xml"/><Relationship Id="rId6" Type="http://schemas.openxmlformats.org/officeDocument/2006/relationships/customXml" Target="../ink/ink1.xml"/><Relationship Id="rId11" Type="http://schemas.openxmlformats.org/officeDocument/2006/relationships/image" Target="../media/image73.png"/><Relationship Id="rId5" Type="http://schemas.openxmlformats.org/officeDocument/2006/relationships/image" Target="../media/image48.jpeg"/><Relationship Id="rId10" Type="http://schemas.openxmlformats.org/officeDocument/2006/relationships/customXml" Target="../ink/ink3.xml"/><Relationship Id="rId4" Type="http://schemas.openxmlformats.org/officeDocument/2006/relationships/image" Target="../media/image70.jpeg"/><Relationship Id="rId9"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7.xml"/><Relationship Id="rId1" Type="http://schemas.openxmlformats.org/officeDocument/2006/relationships/slideLayout" Target="../slideLayouts/slideLayout13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hyperlink" Target="https://dwen.com/en-us/video-library/" TargetMode="External"/><Relationship Id="rId2" Type="http://schemas.openxmlformats.org/officeDocument/2006/relationships/hyperlink" Target="https://dwen.com/en-us/blog/" TargetMode="External"/><Relationship Id="rId1" Type="http://schemas.openxmlformats.org/officeDocument/2006/relationships/slideLayout" Target="../slideLayouts/slideLayout141.xml"/><Relationship Id="rId4" Type="http://schemas.openxmlformats.org/officeDocument/2006/relationships/hyperlink" Target="https://dwen.com/en-us/member-voices/" TargetMode="External"/></Relationships>
</file>

<file path=ppt/slides/_rels/slide16.xml.rels><?xml version="1.0" encoding="UTF-8" standalone="yes"?>
<Relationships xmlns="http://schemas.openxmlformats.org/package/2006/relationships"><Relationship Id="rId8" Type="http://schemas.openxmlformats.org/officeDocument/2006/relationships/customXml" Target="../ink/ink8.xml"/><Relationship Id="rId13"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3.png"/><Relationship Id="rId12" Type="http://schemas.openxmlformats.org/officeDocument/2006/relationships/customXml" Target="../ink/ink10.xml"/><Relationship Id="rId2" Type="http://schemas.openxmlformats.org/officeDocument/2006/relationships/customXml" Target="../ink/ink5.xml"/><Relationship Id="rId1" Type="http://schemas.openxmlformats.org/officeDocument/2006/relationships/slideLayout" Target="../slideLayouts/slideLayout165.xml"/><Relationship Id="rId6" Type="http://schemas.openxmlformats.org/officeDocument/2006/relationships/customXml" Target="../ink/ink7.xml"/><Relationship Id="rId11" Type="http://schemas.openxmlformats.org/officeDocument/2006/relationships/image" Target="../media/image85.png"/><Relationship Id="rId5" Type="http://schemas.openxmlformats.org/officeDocument/2006/relationships/image" Target="../media/image82.png"/><Relationship Id="rId15" Type="http://schemas.openxmlformats.org/officeDocument/2006/relationships/image" Target="../media/image87.png"/><Relationship Id="rId10" Type="http://schemas.openxmlformats.org/officeDocument/2006/relationships/customXml" Target="../ink/ink9.xml"/><Relationship Id="rId4" Type="http://schemas.openxmlformats.org/officeDocument/2006/relationships/customXml" Target="../ink/ink6.xml"/><Relationship Id="rId9" Type="http://schemas.openxmlformats.org/officeDocument/2006/relationships/image" Target="../media/image84.png"/><Relationship Id="rId14" Type="http://schemas.openxmlformats.org/officeDocument/2006/relationships/customXml" Target="../ink/ink11.xml"/></Relationships>
</file>

<file path=ppt/slides/_rels/slide17.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165.xml"/></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139.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9.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9.xml"/><Relationship Id="rId1" Type="http://schemas.openxmlformats.org/officeDocument/2006/relationships/slideLayout" Target="../slideLayouts/slideLayout6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7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xml"/><Relationship Id="rId1" Type="http://schemas.openxmlformats.org/officeDocument/2006/relationships/slideLayout" Target="../slideLayouts/slideLayout141.xml"/></Relationships>
</file>

<file path=ppt/slides/_rels/slide2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141.xml"/></Relationships>
</file>

<file path=ppt/slides/_rels/slide24.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141.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7.xml"/></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xml"/><Relationship Id="rId1" Type="http://schemas.openxmlformats.org/officeDocument/2006/relationships/slideLayout" Target="../slideLayouts/slideLayout141.xml"/></Relationships>
</file>

<file path=ppt/slides/_rels/slide2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4.xml"/><Relationship Id="rId1" Type="http://schemas.openxmlformats.org/officeDocument/2006/relationships/slideLayout" Target="../slideLayouts/slideLayout15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4.xml.rels><?xml version="1.0" encoding="UTF-8" standalone="yes"?>
<Relationships xmlns="http://schemas.openxmlformats.org/package/2006/relationships"><Relationship Id="rId8" Type="http://schemas.openxmlformats.org/officeDocument/2006/relationships/hyperlink" Target="https://dwen.com/en-us/dwen-woman-on-the-rise/" TargetMode="External"/><Relationship Id="rId13" Type="http://schemas.openxmlformats.org/officeDocument/2006/relationships/hyperlink" Target="https://dwen.com/en-us/we-cities-2023/" TargetMode="External"/><Relationship Id="rId3" Type="http://schemas.openxmlformats.org/officeDocument/2006/relationships/hyperlink" Target="https://dwen.com/en-us/mentorprogram/" TargetMode="External"/><Relationship Id="rId7" Type="http://schemas.openxmlformats.org/officeDocument/2006/relationships/hyperlink" Target="https://dwen.com/en-us/blog/" TargetMode="External"/><Relationship Id="rId12" Type="http://schemas.openxmlformats.org/officeDocument/2006/relationships/hyperlink" Target="https://dwen.com/en-us/funding-hub/" TargetMode="External"/><Relationship Id="rId17" Type="http://schemas.openxmlformats.org/officeDocument/2006/relationships/image" Target="../media/image48.jpeg"/><Relationship Id="rId2" Type="http://schemas.openxmlformats.org/officeDocument/2006/relationships/image" Target="../media/image46.jpeg"/><Relationship Id="rId16" Type="http://schemas.openxmlformats.org/officeDocument/2006/relationships/image" Target="../media/image47.jpeg"/><Relationship Id="rId1" Type="http://schemas.openxmlformats.org/officeDocument/2006/relationships/slideLayout" Target="../slideLayouts/slideLayout23.xml"/><Relationship Id="rId6" Type="http://schemas.openxmlformats.org/officeDocument/2006/relationships/hyperlink" Target="https://dwen.com/en-us/video-library/" TargetMode="External"/><Relationship Id="rId11" Type="http://schemas.openxmlformats.org/officeDocument/2006/relationships/hyperlink" Target="https://dwen.com/en-us/tech-hub/" TargetMode="External"/><Relationship Id="rId5" Type="http://schemas.openxmlformats.org/officeDocument/2006/relationships/hyperlink" Target="https://dwen.com/en-us/it-advisor/" TargetMode="External"/><Relationship Id="rId15" Type="http://schemas.openxmlformats.org/officeDocument/2006/relationships/hyperlink" Target="https://dwen.com/en-us/techtalks/" TargetMode="External"/><Relationship Id="rId10" Type="http://schemas.openxmlformats.org/officeDocument/2006/relationships/hyperlink" Target="https://dwen.com/en-us/dreamtech/" TargetMode="External"/><Relationship Id="rId4" Type="http://schemas.openxmlformats.org/officeDocument/2006/relationships/hyperlink" Target="https://dwen.com/en-us/events-upcoming-2/" TargetMode="External"/><Relationship Id="rId9" Type="http://schemas.openxmlformats.org/officeDocument/2006/relationships/hyperlink" Target="https://dwen.com/en-us/member-voices/" TargetMode="External"/><Relationship Id="rId14" Type="http://schemas.openxmlformats.org/officeDocument/2006/relationships/hyperlink" Target="https://dwen.com/en-us/empower-hour/"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eg"/></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dwen.com/en-us" TargetMode="Externa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5B48-963C-1801-6CF0-EB82A350ED78}"/>
              </a:ext>
            </a:extLst>
          </p:cNvPr>
          <p:cNvSpPr>
            <a:spLocks noGrp="1"/>
          </p:cNvSpPr>
          <p:nvPr>
            <p:ph type="title"/>
          </p:nvPr>
        </p:nvSpPr>
        <p:spPr>
          <a:xfrm>
            <a:off x="285750" y="1249308"/>
            <a:ext cx="4286250" cy="3130088"/>
          </a:xfrm>
        </p:spPr>
        <p:txBody>
          <a:bodyPr/>
          <a:lstStyle/>
          <a:p>
            <a:r>
              <a:rPr lang="en-US" dirty="0"/>
              <a:t>Dell Women’s </a:t>
            </a:r>
            <a:br>
              <a:rPr lang="en-US" dirty="0"/>
            </a:br>
            <a:r>
              <a:rPr lang="en-US" dirty="0"/>
              <a:t>Entrepreneur Network </a:t>
            </a:r>
            <a:br>
              <a:rPr lang="en-US" dirty="0"/>
            </a:br>
            <a:br>
              <a:rPr lang="en-US" dirty="0"/>
            </a:br>
            <a:r>
              <a:rPr lang="en-US" sz="3200" dirty="0"/>
              <a:t>Maximize Your Membership with DWEN</a:t>
            </a:r>
          </a:p>
        </p:txBody>
      </p:sp>
    </p:spTree>
    <p:extLst>
      <p:ext uri="{BB962C8B-B14F-4D97-AF65-F5344CB8AC3E}">
        <p14:creationId xmlns:p14="http://schemas.microsoft.com/office/powerpoint/2010/main" val="2871928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6EF508-FA76-593B-5A9C-C1FF9D940F21}"/>
              </a:ext>
            </a:extLst>
          </p:cNvPr>
          <p:cNvSpPr>
            <a:spLocks noGrp="1"/>
          </p:cNvSpPr>
          <p:nvPr>
            <p:ph type="title"/>
          </p:nvPr>
        </p:nvSpPr>
        <p:spPr>
          <a:xfrm>
            <a:off x="285750" y="1303734"/>
            <a:ext cx="5976962" cy="1121846"/>
          </a:xfrm>
        </p:spPr>
        <p:txBody>
          <a:bodyPr wrap="square" anchor="b">
            <a:normAutofit/>
          </a:bodyPr>
          <a:lstStyle/>
          <a:p>
            <a:r>
              <a:rPr lang="en-US" sz="2500" b="1" dirty="0"/>
              <a:t>DWEN Benefits</a:t>
            </a:r>
            <a:br>
              <a:rPr lang="en-US" sz="2500" b="1" dirty="0"/>
            </a:br>
            <a:r>
              <a:rPr lang="en-US" sz="2500" b="1" dirty="0"/>
              <a:t>Professional Development </a:t>
            </a:r>
            <a:br>
              <a:rPr lang="en-US" sz="2500" b="1" dirty="0"/>
            </a:br>
            <a:r>
              <a:rPr lang="en-US" sz="2500" b="1" dirty="0"/>
              <a:t>and Networking</a:t>
            </a:r>
          </a:p>
        </p:txBody>
      </p:sp>
    </p:spTree>
    <p:extLst>
      <p:ext uri="{BB962C8B-B14F-4D97-AF65-F5344CB8AC3E}">
        <p14:creationId xmlns:p14="http://schemas.microsoft.com/office/powerpoint/2010/main" val="1543651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C73AA88E-9548-4948-808F-BC07E4BBDA28}"/>
              </a:ext>
            </a:extLst>
          </p:cNvPr>
          <p:cNvSpPr/>
          <p:nvPr/>
        </p:nvSpPr>
        <p:spPr>
          <a:xfrm>
            <a:off x="0" y="3192539"/>
            <a:ext cx="9144000" cy="1950013"/>
          </a:xfrm>
          <a:prstGeom prst="rect">
            <a:avLst/>
          </a:prstGeom>
          <a:solidFill>
            <a:schemeClr val="tx2">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200">
              <a:solidFill>
                <a:srgbClr val="000000"/>
              </a:solidFill>
              <a:latin typeface="Arial"/>
            </a:endParaRPr>
          </a:p>
        </p:txBody>
      </p:sp>
      <p:sp>
        <p:nvSpPr>
          <p:cNvPr id="10" name="Rectangle 9">
            <a:extLst>
              <a:ext uri="{FF2B5EF4-FFF2-40B4-BE49-F238E27FC236}">
                <a16:creationId xmlns:a16="http://schemas.microsoft.com/office/drawing/2014/main" id="{AE66EE8A-AC69-43D1-9950-8D86C456C668}"/>
              </a:ext>
            </a:extLst>
          </p:cNvPr>
          <p:cNvSpPr/>
          <p:nvPr/>
        </p:nvSpPr>
        <p:spPr>
          <a:xfrm>
            <a:off x="310960" y="1354760"/>
            <a:ext cx="1571361" cy="23682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00" b="1" dirty="0">
                <a:solidFill>
                  <a:srgbClr val="FFFFFF"/>
                </a:solidFill>
                <a:latin typeface="Arial"/>
              </a:rPr>
              <a:t>Workshops</a:t>
            </a:r>
          </a:p>
        </p:txBody>
      </p:sp>
      <p:sp>
        <p:nvSpPr>
          <p:cNvPr id="2" name="Title 1">
            <a:extLst>
              <a:ext uri="{FF2B5EF4-FFF2-40B4-BE49-F238E27FC236}">
                <a16:creationId xmlns:a16="http://schemas.microsoft.com/office/drawing/2014/main" id="{9BECC62A-CE09-46E9-AF3A-42FEB515E9CC}"/>
              </a:ext>
            </a:extLst>
          </p:cNvPr>
          <p:cNvSpPr>
            <a:spLocks noGrp="1"/>
          </p:cNvSpPr>
          <p:nvPr>
            <p:ph type="title"/>
          </p:nvPr>
        </p:nvSpPr>
        <p:spPr>
          <a:xfrm>
            <a:off x="176227" y="235215"/>
            <a:ext cx="8572500" cy="387798"/>
          </a:xfrm>
        </p:spPr>
        <p:txBody>
          <a:bodyPr/>
          <a:lstStyle/>
          <a:p>
            <a:r>
              <a:rPr lang="en-US" b="1"/>
              <a:t>Connect</a:t>
            </a:r>
          </a:p>
        </p:txBody>
      </p:sp>
      <p:sp>
        <p:nvSpPr>
          <p:cNvPr id="11" name="Rectangle 10">
            <a:extLst>
              <a:ext uri="{FF2B5EF4-FFF2-40B4-BE49-F238E27FC236}">
                <a16:creationId xmlns:a16="http://schemas.microsoft.com/office/drawing/2014/main" id="{9550B5F1-4716-4035-BEFD-73847DBF8F74}"/>
              </a:ext>
            </a:extLst>
          </p:cNvPr>
          <p:cNvSpPr/>
          <p:nvPr/>
        </p:nvSpPr>
        <p:spPr>
          <a:xfrm>
            <a:off x="2365688" y="1359681"/>
            <a:ext cx="1571361" cy="23682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defRPr/>
            </a:pPr>
            <a:r>
              <a:rPr lang="en-US" sz="975" b="1" dirty="0">
                <a:solidFill>
                  <a:srgbClr val="FFFFFF"/>
                </a:solidFill>
                <a:latin typeface="Arial"/>
              </a:rPr>
              <a:t>In Person Events</a:t>
            </a:r>
            <a:endParaRPr lang="en-US" sz="1000" b="1" dirty="0">
              <a:solidFill>
                <a:srgbClr val="FFFFFF"/>
              </a:solidFill>
              <a:latin typeface="Arial"/>
            </a:endParaRPr>
          </a:p>
        </p:txBody>
      </p:sp>
      <p:sp>
        <p:nvSpPr>
          <p:cNvPr id="38" name="TextBox 37">
            <a:extLst>
              <a:ext uri="{FF2B5EF4-FFF2-40B4-BE49-F238E27FC236}">
                <a16:creationId xmlns:a16="http://schemas.microsoft.com/office/drawing/2014/main" id="{9A275481-BC32-4799-93F6-2EE93B5BA7D2}"/>
              </a:ext>
            </a:extLst>
          </p:cNvPr>
          <p:cNvSpPr txBox="1"/>
          <p:nvPr/>
        </p:nvSpPr>
        <p:spPr>
          <a:xfrm>
            <a:off x="176227" y="667395"/>
            <a:ext cx="8758693" cy="369332"/>
          </a:xfrm>
          <a:prstGeom prst="rect">
            <a:avLst/>
          </a:prstGeom>
          <a:noFill/>
        </p:spPr>
        <p:txBody>
          <a:bodyPr wrap="square" lIns="0" tIns="0" rIns="0" bIns="0" rtlCol="0">
            <a:spAutoFit/>
          </a:bodyPr>
          <a:lstStyle/>
          <a:p>
            <a:r>
              <a:rPr lang="en-US" sz="1200" i="1" dirty="0">
                <a:solidFill>
                  <a:srgbClr val="444444"/>
                </a:solidFill>
                <a:latin typeface="Arial" panose="020B0604020202020204" pitchFamily="34" charset="0"/>
                <a:ea typeface="Calibri" panose="020F0502020204030204" pitchFamily="34" charset="0"/>
              </a:rPr>
              <a:t>DWEN connects like-minded female founders around the globe who are motivated to drive change and progress within their respective industries. You are an important part of that network. Start building your connections today. </a:t>
            </a:r>
            <a:endParaRPr lang="en-US" sz="1200" i="1" dirty="0">
              <a:solidFill>
                <a:srgbClr val="444444"/>
              </a:solidFill>
              <a:latin typeface="Arial"/>
            </a:endParaRPr>
          </a:p>
        </p:txBody>
      </p:sp>
      <p:sp>
        <p:nvSpPr>
          <p:cNvPr id="29" name="Rectangle 28">
            <a:extLst>
              <a:ext uri="{FF2B5EF4-FFF2-40B4-BE49-F238E27FC236}">
                <a16:creationId xmlns:a16="http://schemas.microsoft.com/office/drawing/2014/main" id="{EF022EC0-E575-44C4-A7D7-A056C046E1ED}"/>
              </a:ext>
            </a:extLst>
          </p:cNvPr>
          <p:cNvSpPr/>
          <p:nvPr/>
        </p:nvSpPr>
        <p:spPr>
          <a:xfrm>
            <a:off x="6604224" y="1359681"/>
            <a:ext cx="1601907" cy="23682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00" b="1" dirty="0">
                <a:solidFill>
                  <a:srgbClr val="FFFFFF"/>
                </a:solidFill>
                <a:latin typeface="Arial"/>
              </a:rPr>
              <a:t>Dell Tech Advisor</a:t>
            </a:r>
          </a:p>
        </p:txBody>
      </p:sp>
      <p:sp>
        <p:nvSpPr>
          <p:cNvPr id="42" name="Rectangle 41">
            <a:extLst>
              <a:ext uri="{FF2B5EF4-FFF2-40B4-BE49-F238E27FC236}">
                <a16:creationId xmlns:a16="http://schemas.microsoft.com/office/drawing/2014/main" id="{41BEE722-06BC-48A4-A45D-9F1CAD9CFBC7}"/>
              </a:ext>
            </a:extLst>
          </p:cNvPr>
          <p:cNvSpPr/>
          <p:nvPr/>
        </p:nvSpPr>
        <p:spPr>
          <a:xfrm>
            <a:off x="4462477" y="1340127"/>
            <a:ext cx="1547129" cy="23682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00" b="1" dirty="0">
                <a:solidFill>
                  <a:srgbClr val="FFFFFF"/>
                </a:solidFill>
                <a:latin typeface="Arial"/>
              </a:rPr>
              <a:t>Mentor Program</a:t>
            </a:r>
          </a:p>
        </p:txBody>
      </p:sp>
      <p:cxnSp>
        <p:nvCxnSpPr>
          <p:cNvPr id="48" name="Straight Connector 47">
            <a:extLst>
              <a:ext uri="{FF2B5EF4-FFF2-40B4-BE49-F238E27FC236}">
                <a16:creationId xmlns:a16="http://schemas.microsoft.com/office/drawing/2014/main" id="{E9C445E1-0F02-4801-9378-77DC96640AEA}"/>
              </a:ext>
            </a:extLst>
          </p:cNvPr>
          <p:cNvCxnSpPr/>
          <p:nvPr/>
        </p:nvCxnSpPr>
        <p:spPr>
          <a:xfrm>
            <a:off x="-3179" y="3055415"/>
            <a:ext cx="913522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890BB49-BC5C-7E71-0C50-9B8830D28934}"/>
              </a:ext>
            </a:extLst>
          </p:cNvPr>
          <p:cNvSpPr txBox="1"/>
          <p:nvPr/>
        </p:nvSpPr>
        <p:spPr>
          <a:xfrm>
            <a:off x="337316" y="3181174"/>
            <a:ext cx="1518647" cy="1384995"/>
          </a:xfrm>
          <a:prstGeom prst="rect">
            <a:avLst/>
          </a:prstGeom>
          <a:noFill/>
        </p:spPr>
        <p:txBody>
          <a:bodyPr wrap="square">
            <a:spAutoFit/>
          </a:bodyPr>
          <a:lstStyle/>
          <a:p>
            <a:r>
              <a:rPr lang="en-US" sz="1050" dirty="0">
                <a:solidFill>
                  <a:srgbClr val="444444"/>
                </a:solidFill>
                <a:latin typeface="Arial"/>
              </a:rPr>
              <a:t>Participate in interactive virtual and dynamic in person </a:t>
            </a:r>
            <a:r>
              <a:rPr lang="en-US" sz="1050" b="1" dirty="0">
                <a:solidFill>
                  <a:srgbClr val="2F71B3"/>
                </a:solidFill>
                <a:latin typeface="Arial"/>
              </a:rPr>
              <a:t>Workshops </a:t>
            </a:r>
            <a:r>
              <a:rPr lang="en-US" sz="1050" dirty="0">
                <a:solidFill>
                  <a:srgbClr val="444444"/>
                </a:solidFill>
                <a:latin typeface="Arial"/>
              </a:rPr>
              <a:t>to connect with thought leaders on topics like AI and Innovation. </a:t>
            </a:r>
          </a:p>
          <a:p>
            <a:endParaRPr lang="en-US" sz="1050" dirty="0">
              <a:solidFill>
                <a:srgbClr val="444444"/>
              </a:solidFill>
              <a:latin typeface="Arial"/>
            </a:endParaRPr>
          </a:p>
        </p:txBody>
      </p:sp>
      <p:sp>
        <p:nvSpPr>
          <p:cNvPr id="6" name="TextBox 5">
            <a:extLst>
              <a:ext uri="{FF2B5EF4-FFF2-40B4-BE49-F238E27FC236}">
                <a16:creationId xmlns:a16="http://schemas.microsoft.com/office/drawing/2014/main" id="{E4B7919E-8D79-1175-221E-A7C6396D7DC6}"/>
              </a:ext>
            </a:extLst>
          </p:cNvPr>
          <p:cNvSpPr txBox="1"/>
          <p:nvPr/>
        </p:nvSpPr>
        <p:spPr>
          <a:xfrm>
            <a:off x="2375314" y="3204258"/>
            <a:ext cx="1575956" cy="1361911"/>
          </a:xfrm>
          <a:prstGeom prst="rect">
            <a:avLst/>
          </a:prstGeom>
          <a:noFill/>
        </p:spPr>
        <p:txBody>
          <a:bodyPr wrap="square" lIns="68580" tIns="34290" rIns="68580" bIns="34290" anchor="t">
            <a:spAutoFit/>
          </a:bodyPr>
          <a:lstStyle/>
          <a:p>
            <a:r>
              <a:rPr lang="en-US" sz="1050" dirty="0">
                <a:solidFill>
                  <a:srgbClr val="444444"/>
                </a:solidFill>
                <a:latin typeface="Arial"/>
              </a:rPr>
              <a:t>Participate in roadshow events and networking opportunities hosted by </a:t>
            </a:r>
            <a:r>
              <a:rPr lang="en-US" sz="1050" b="1" dirty="0">
                <a:solidFill>
                  <a:srgbClr val="2F71B3"/>
                </a:solidFill>
                <a:latin typeface="Arial"/>
              </a:rPr>
              <a:t>Special Interest Groups (SIGs) </a:t>
            </a:r>
            <a:r>
              <a:rPr lang="en-US" sz="1050" dirty="0">
                <a:solidFill>
                  <a:srgbClr val="444444"/>
                </a:solidFill>
                <a:latin typeface="Arial"/>
              </a:rPr>
              <a:t>or one of our 45+</a:t>
            </a:r>
            <a:r>
              <a:rPr lang="en-US" sz="1050" b="1" dirty="0">
                <a:solidFill>
                  <a:srgbClr val="2F71B3"/>
                </a:solidFill>
                <a:latin typeface="Arial"/>
              </a:rPr>
              <a:t> Chapters </a:t>
            </a:r>
            <a:r>
              <a:rPr lang="en-US" sz="1050" dirty="0">
                <a:solidFill>
                  <a:srgbClr val="444444"/>
                </a:solidFill>
                <a:latin typeface="Arial"/>
              </a:rPr>
              <a:t>to engage and learn together. </a:t>
            </a:r>
            <a:endParaRPr lang="en-US" sz="1050" dirty="0">
              <a:solidFill>
                <a:srgbClr val="444444"/>
              </a:solidFill>
              <a:highlight>
                <a:srgbClr val="FFFF00"/>
              </a:highlight>
              <a:latin typeface="Arial"/>
            </a:endParaRPr>
          </a:p>
        </p:txBody>
      </p:sp>
      <p:sp>
        <p:nvSpPr>
          <p:cNvPr id="13" name="TextBox 12">
            <a:extLst>
              <a:ext uri="{FF2B5EF4-FFF2-40B4-BE49-F238E27FC236}">
                <a16:creationId xmlns:a16="http://schemas.microsoft.com/office/drawing/2014/main" id="{FF9A5CE5-0B96-2690-7B7E-72A74D419E35}"/>
              </a:ext>
            </a:extLst>
          </p:cNvPr>
          <p:cNvSpPr txBox="1"/>
          <p:nvPr/>
        </p:nvSpPr>
        <p:spPr>
          <a:xfrm>
            <a:off x="4496977" y="3179754"/>
            <a:ext cx="1701456" cy="1384995"/>
          </a:xfrm>
          <a:prstGeom prst="rect">
            <a:avLst/>
          </a:prstGeom>
          <a:noFill/>
        </p:spPr>
        <p:txBody>
          <a:bodyPr wrap="square">
            <a:spAutoFit/>
          </a:bodyPr>
          <a:lstStyle/>
          <a:p>
            <a:pPr>
              <a:buClr>
                <a:srgbClr val="000000"/>
              </a:buClr>
              <a:defRPr/>
            </a:pPr>
            <a:r>
              <a:rPr lang="en-US" sz="1050" kern="0" dirty="0">
                <a:solidFill>
                  <a:srgbClr val="444444"/>
                </a:solidFill>
                <a:latin typeface="Arial"/>
                <a:cs typeface="Arial"/>
                <a:sym typeface="Arial"/>
              </a:rPr>
              <a:t>The</a:t>
            </a:r>
            <a:r>
              <a:rPr lang="en-US" sz="1050" kern="0" dirty="0">
                <a:solidFill>
                  <a:srgbClr val="000000"/>
                </a:solidFill>
                <a:latin typeface="Arial"/>
                <a:cs typeface="Arial"/>
                <a:sym typeface="Arial"/>
              </a:rPr>
              <a:t> </a:t>
            </a:r>
            <a:r>
              <a:rPr lang="en-US" sz="1050" b="1" kern="0" dirty="0">
                <a:solidFill>
                  <a:srgbClr val="0070C0"/>
                </a:solidFill>
                <a:latin typeface="Arial"/>
                <a:cs typeface="Arial"/>
                <a:sym typeface="Arial"/>
              </a:rPr>
              <a:t>Mentor Program </a:t>
            </a:r>
            <a:r>
              <a:rPr lang="en-US" sz="1050" kern="0" dirty="0">
                <a:solidFill>
                  <a:srgbClr val="444444"/>
                </a:solidFill>
                <a:latin typeface="Arial"/>
                <a:cs typeface="Arial"/>
                <a:sym typeface="Arial"/>
              </a:rPr>
              <a:t>connects you with an experienced professional to provide advice and guidance on your entrepreneurial journey of launching and</a:t>
            </a:r>
          </a:p>
          <a:p>
            <a:pPr>
              <a:buClr>
                <a:srgbClr val="000000"/>
              </a:buClr>
              <a:defRPr/>
            </a:pPr>
            <a:r>
              <a:rPr lang="en-US" sz="1050" kern="0" dirty="0">
                <a:solidFill>
                  <a:srgbClr val="444444"/>
                </a:solidFill>
                <a:latin typeface="Arial"/>
                <a:cs typeface="Arial"/>
                <a:sym typeface="Arial"/>
              </a:rPr>
              <a:t>growing your business</a:t>
            </a:r>
          </a:p>
        </p:txBody>
      </p:sp>
      <p:sp>
        <p:nvSpPr>
          <p:cNvPr id="17" name="TextBox 16">
            <a:extLst>
              <a:ext uri="{FF2B5EF4-FFF2-40B4-BE49-F238E27FC236}">
                <a16:creationId xmlns:a16="http://schemas.microsoft.com/office/drawing/2014/main" id="{EA5F0F0B-45D9-0E34-F4CB-183B97947CF2}"/>
              </a:ext>
            </a:extLst>
          </p:cNvPr>
          <p:cNvSpPr txBox="1"/>
          <p:nvPr/>
        </p:nvSpPr>
        <p:spPr>
          <a:xfrm>
            <a:off x="6632832" y="3204258"/>
            <a:ext cx="1573300" cy="1546577"/>
          </a:xfrm>
          <a:prstGeom prst="rect">
            <a:avLst/>
          </a:prstGeom>
          <a:noFill/>
        </p:spPr>
        <p:txBody>
          <a:bodyPr wrap="square">
            <a:spAutoFit/>
          </a:bodyPr>
          <a:lstStyle/>
          <a:p>
            <a:r>
              <a:rPr lang="en-US" sz="1050" b="0" i="0" dirty="0">
                <a:solidFill>
                  <a:srgbClr val="444444"/>
                </a:solidFill>
                <a:effectLst/>
                <a:highlight>
                  <a:srgbClr val="FAFBFD"/>
                </a:highlight>
              </a:rPr>
              <a:t>Gain access to a </a:t>
            </a:r>
            <a:r>
              <a:rPr lang="en-US" sz="1050" b="1" i="0" dirty="0">
                <a:solidFill>
                  <a:srgbClr val="0070C0"/>
                </a:solidFill>
                <a:effectLst/>
                <a:highlight>
                  <a:srgbClr val="FAFBFD"/>
                </a:highlight>
              </a:rPr>
              <a:t>Dell Tech Advisor </a:t>
            </a:r>
            <a:r>
              <a:rPr lang="en-US" sz="1050" b="0" i="0" dirty="0">
                <a:solidFill>
                  <a:srgbClr val="444444"/>
                </a:solidFill>
                <a:effectLst/>
                <a:highlight>
                  <a:srgbClr val="FAFBFD"/>
                </a:highlight>
              </a:rPr>
              <a:t>who can help review your IT equipment, your business needs, and advise you on the next steps when making short and long-term technology decisions.</a:t>
            </a:r>
            <a:endParaRPr lang="en-US" sz="1050" b="1" dirty="0">
              <a:solidFill>
                <a:srgbClr val="0070C0"/>
              </a:solidFill>
            </a:endParaRPr>
          </a:p>
        </p:txBody>
      </p:sp>
      <p:pic>
        <p:nvPicPr>
          <p:cNvPr id="5" name="Picture 4">
            <a:extLst>
              <a:ext uri="{FF2B5EF4-FFF2-40B4-BE49-F238E27FC236}">
                <a16:creationId xmlns:a16="http://schemas.microsoft.com/office/drawing/2014/main" id="{876A20BC-C26A-0194-03F8-B781CFBFCE43}"/>
              </a:ext>
            </a:extLst>
          </p:cNvPr>
          <p:cNvPicPr>
            <a:picLocks noChangeAspect="1"/>
          </p:cNvPicPr>
          <p:nvPr/>
        </p:nvPicPr>
        <p:blipFill rotWithShape="1">
          <a:blip r:embed="rId3"/>
          <a:srcRect b="577"/>
          <a:stretch/>
        </p:blipFill>
        <p:spPr>
          <a:xfrm>
            <a:off x="2474948" y="1659933"/>
            <a:ext cx="1352841" cy="1394488"/>
          </a:xfrm>
          <a:prstGeom prst="rect">
            <a:avLst/>
          </a:prstGeom>
        </p:spPr>
      </p:pic>
      <p:pic>
        <p:nvPicPr>
          <p:cNvPr id="9" name="Picture 8">
            <a:extLst>
              <a:ext uri="{FF2B5EF4-FFF2-40B4-BE49-F238E27FC236}">
                <a16:creationId xmlns:a16="http://schemas.microsoft.com/office/drawing/2014/main" id="{E56E0BF0-B47D-130F-DBEF-7FE045447797}"/>
              </a:ext>
            </a:extLst>
          </p:cNvPr>
          <p:cNvPicPr>
            <a:picLocks noChangeAspect="1"/>
          </p:cNvPicPr>
          <p:nvPr/>
        </p:nvPicPr>
        <p:blipFill>
          <a:blip r:embed="rId4"/>
          <a:stretch>
            <a:fillRect/>
          </a:stretch>
        </p:blipFill>
        <p:spPr>
          <a:xfrm>
            <a:off x="4462477" y="1724406"/>
            <a:ext cx="1547129" cy="1155860"/>
          </a:xfrm>
          <a:prstGeom prst="rect">
            <a:avLst/>
          </a:prstGeom>
        </p:spPr>
      </p:pic>
      <p:pic>
        <p:nvPicPr>
          <p:cNvPr id="15" name="Picture 14">
            <a:extLst>
              <a:ext uri="{FF2B5EF4-FFF2-40B4-BE49-F238E27FC236}">
                <a16:creationId xmlns:a16="http://schemas.microsoft.com/office/drawing/2014/main" id="{6BE2C5B0-46A5-1076-F611-10DD3357302E}"/>
              </a:ext>
            </a:extLst>
          </p:cNvPr>
          <p:cNvPicPr>
            <a:picLocks noChangeAspect="1"/>
          </p:cNvPicPr>
          <p:nvPr/>
        </p:nvPicPr>
        <p:blipFill>
          <a:blip r:embed="rId5"/>
          <a:stretch>
            <a:fillRect/>
          </a:stretch>
        </p:blipFill>
        <p:spPr>
          <a:xfrm>
            <a:off x="6632832" y="1683785"/>
            <a:ext cx="1468244" cy="1346784"/>
          </a:xfrm>
          <a:prstGeom prst="rect">
            <a:avLst/>
          </a:prstGeom>
        </p:spPr>
      </p:pic>
      <p:pic>
        <p:nvPicPr>
          <p:cNvPr id="7" name="Picture 6">
            <a:extLst>
              <a:ext uri="{FF2B5EF4-FFF2-40B4-BE49-F238E27FC236}">
                <a16:creationId xmlns:a16="http://schemas.microsoft.com/office/drawing/2014/main" id="{9E614B04-7DC6-EDA3-7E8C-19AB9041402B}"/>
              </a:ext>
            </a:extLst>
          </p:cNvPr>
          <p:cNvPicPr>
            <a:picLocks noChangeAspect="1"/>
          </p:cNvPicPr>
          <p:nvPr/>
        </p:nvPicPr>
        <p:blipFill>
          <a:blip r:embed="rId6"/>
          <a:stretch>
            <a:fillRect/>
          </a:stretch>
        </p:blipFill>
        <p:spPr>
          <a:xfrm>
            <a:off x="337316" y="1717341"/>
            <a:ext cx="1574457" cy="1240927"/>
          </a:xfrm>
          <a:prstGeom prst="rect">
            <a:avLst/>
          </a:prstGeom>
        </p:spPr>
      </p:pic>
    </p:spTree>
    <p:extLst>
      <p:ext uri="{BB962C8B-B14F-4D97-AF65-F5344CB8AC3E}">
        <p14:creationId xmlns:p14="http://schemas.microsoft.com/office/powerpoint/2010/main" val="4022235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41BC8-E532-CB3D-91DD-B8EC079F9593}"/>
              </a:ext>
            </a:extLst>
          </p:cNvPr>
          <p:cNvSpPr>
            <a:spLocks noGrp="1"/>
          </p:cNvSpPr>
          <p:nvPr>
            <p:ph type="title"/>
          </p:nvPr>
        </p:nvSpPr>
        <p:spPr>
          <a:xfrm>
            <a:off x="303586" y="540311"/>
            <a:ext cx="6641522" cy="623248"/>
          </a:xfrm>
        </p:spPr>
        <p:txBody>
          <a:bodyPr/>
          <a:lstStyle/>
          <a:p>
            <a:r>
              <a:rPr lang="en-US"/>
              <a:t>Dell Technologies Entrepreneur Mentoring</a:t>
            </a:r>
            <a:br>
              <a:rPr lang="en-US"/>
            </a:br>
            <a:r>
              <a:rPr lang="en-US" sz="2100">
                <a:solidFill>
                  <a:srgbClr val="A0FF99"/>
                </a:solidFill>
              </a:rPr>
              <a:t>Advice to get Growing</a:t>
            </a:r>
          </a:p>
        </p:txBody>
      </p:sp>
      <p:sp>
        <p:nvSpPr>
          <p:cNvPr id="6" name="TextBox 5">
            <a:extLst>
              <a:ext uri="{FF2B5EF4-FFF2-40B4-BE49-F238E27FC236}">
                <a16:creationId xmlns:a16="http://schemas.microsoft.com/office/drawing/2014/main" id="{495CFAE0-513C-B9C9-4C27-B5CE31A52B05}"/>
              </a:ext>
            </a:extLst>
          </p:cNvPr>
          <p:cNvSpPr txBox="1"/>
          <p:nvPr/>
        </p:nvSpPr>
        <p:spPr>
          <a:xfrm>
            <a:off x="1143001" y="1671638"/>
            <a:ext cx="902811" cy="461665"/>
          </a:xfrm>
          <a:prstGeom prst="rect">
            <a:avLst/>
          </a:prstGeom>
          <a:noFill/>
        </p:spPr>
        <p:txBody>
          <a:bodyPr wrap="none" rtlCol="0">
            <a:spAutoFit/>
          </a:bodyPr>
          <a:lstStyle/>
          <a:p>
            <a:pPr>
              <a:buClr>
                <a:srgbClr val="000000"/>
              </a:buClr>
              <a:defRPr/>
            </a:pPr>
            <a:r>
              <a:rPr lang="en-US" sz="2400" kern="0">
                <a:solidFill>
                  <a:srgbClr val="000000"/>
                </a:solidFill>
                <a:latin typeface="Arial"/>
                <a:cs typeface="Arial"/>
                <a:sym typeface="Arial"/>
              </a:rPr>
              <a:t>What</a:t>
            </a:r>
          </a:p>
        </p:txBody>
      </p:sp>
      <p:sp>
        <p:nvSpPr>
          <p:cNvPr id="7" name="TextBox 6">
            <a:extLst>
              <a:ext uri="{FF2B5EF4-FFF2-40B4-BE49-F238E27FC236}">
                <a16:creationId xmlns:a16="http://schemas.microsoft.com/office/drawing/2014/main" id="{4D484C8E-9658-78D4-11F2-AF29151388D3}"/>
              </a:ext>
            </a:extLst>
          </p:cNvPr>
          <p:cNvSpPr txBox="1"/>
          <p:nvPr/>
        </p:nvSpPr>
        <p:spPr>
          <a:xfrm>
            <a:off x="4076701" y="1671637"/>
            <a:ext cx="800219" cy="461665"/>
          </a:xfrm>
          <a:prstGeom prst="rect">
            <a:avLst/>
          </a:prstGeom>
          <a:noFill/>
        </p:spPr>
        <p:txBody>
          <a:bodyPr wrap="none" rtlCol="0">
            <a:spAutoFit/>
          </a:bodyPr>
          <a:lstStyle/>
          <a:p>
            <a:pPr>
              <a:buClr>
                <a:srgbClr val="000000"/>
              </a:buClr>
              <a:defRPr/>
            </a:pPr>
            <a:r>
              <a:rPr lang="en-US" sz="2400" kern="0">
                <a:solidFill>
                  <a:srgbClr val="000000"/>
                </a:solidFill>
                <a:latin typeface="Arial"/>
                <a:cs typeface="Arial"/>
                <a:sym typeface="Arial"/>
              </a:rPr>
              <a:t>Why</a:t>
            </a:r>
          </a:p>
        </p:txBody>
      </p:sp>
      <p:pic>
        <p:nvPicPr>
          <p:cNvPr id="9" name="Picture 8" descr="A person standing in front of a desk&#10;&#10;Description automatically generated with medium confidence">
            <a:extLst>
              <a:ext uri="{FF2B5EF4-FFF2-40B4-BE49-F238E27FC236}">
                <a16:creationId xmlns:a16="http://schemas.microsoft.com/office/drawing/2014/main" id="{15FDA43B-D9B5-51F9-D7E6-70AD9F563D26}"/>
              </a:ext>
            </a:extLst>
          </p:cNvPr>
          <p:cNvPicPr>
            <a:picLocks noChangeAspect="1"/>
          </p:cNvPicPr>
          <p:nvPr/>
        </p:nvPicPr>
        <p:blipFill rotWithShape="1">
          <a:blip r:embed="rId2"/>
          <a:srcRect l="30013" t="22162"/>
          <a:stretch/>
        </p:blipFill>
        <p:spPr>
          <a:xfrm>
            <a:off x="303586" y="1311419"/>
            <a:ext cx="2648376" cy="1965183"/>
          </a:xfrm>
          <a:prstGeom prst="rect">
            <a:avLst/>
          </a:prstGeom>
        </p:spPr>
      </p:pic>
      <p:pic>
        <p:nvPicPr>
          <p:cNvPr id="12" name="Picture 11" descr="A group of people sitting around a table&#10;&#10;Description automatically generated with medium confidence">
            <a:extLst>
              <a:ext uri="{FF2B5EF4-FFF2-40B4-BE49-F238E27FC236}">
                <a16:creationId xmlns:a16="http://schemas.microsoft.com/office/drawing/2014/main" id="{6933D0F5-33BF-123B-EE38-3B4650E5D382}"/>
              </a:ext>
            </a:extLst>
          </p:cNvPr>
          <p:cNvPicPr>
            <a:picLocks noChangeAspect="1"/>
          </p:cNvPicPr>
          <p:nvPr/>
        </p:nvPicPr>
        <p:blipFill rotWithShape="1">
          <a:blip r:embed="rId3"/>
          <a:srcRect r="15452"/>
          <a:stretch/>
        </p:blipFill>
        <p:spPr>
          <a:xfrm>
            <a:off x="3322648" y="1311419"/>
            <a:ext cx="2487426" cy="1965182"/>
          </a:xfrm>
          <a:prstGeom prst="rect">
            <a:avLst/>
          </a:prstGeom>
        </p:spPr>
      </p:pic>
      <p:pic>
        <p:nvPicPr>
          <p:cNvPr id="13" name="Picture 12" descr="A person shaking hands with another person&#10;&#10;Description automatically generated with medium confidence">
            <a:extLst>
              <a:ext uri="{FF2B5EF4-FFF2-40B4-BE49-F238E27FC236}">
                <a16:creationId xmlns:a16="http://schemas.microsoft.com/office/drawing/2014/main" id="{D48F0670-9D3A-A957-3BD6-5E28A1346D9E}"/>
              </a:ext>
            </a:extLst>
          </p:cNvPr>
          <p:cNvPicPr>
            <a:picLocks noChangeAspect="1"/>
          </p:cNvPicPr>
          <p:nvPr/>
        </p:nvPicPr>
        <p:blipFill rotWithShape="1">
          <a:blip r:embed="rId4"/>
          <a:srcRect t="15020"/>
          <a:stretch/>
        </p:blipFill>
        <p:spPr>
          <a:xfrm>
            <a:off x="6218426" y="1311418"/>
            <a:ext cx="2487425" cy="1965183"/>
          </a:xfrm>
          <a:prstGeom prst="rect">
            <a:avLst/>
          </a:prstGeom>
        </p:spPr>
      </p:pic>
      <p:sp>
        <p:nvSpPr>
          <p:cNvPr id="15" name="TextBox 14">
            <a:extLst>
              <a:ext uri="{FF2B5EF4-FFF2-40B4-BE49-F238E27FC236}">
                <a16:creationId xmlns:a16="http://schemas.microsoft.com/office/drawing/2014/main" id="{731583DC-3372-07C7-B812-171DB21C7C6C}"/>
              </a:ext>
            </a:extLst>
          </p:cNvPr>
          <p:cNvSpPr txBox="1"/>
          <p:nvPr/>
        </p:nvSpPr>
        <p:spPr>
          <a:xfrm>
            <a:off x="3206492" y="3367846"/>
            <a:ext cx="2757404" cy="2031325"/>
          </a:xfrm>
          <a:prstGeom prst="rect">
            <a:avLst/>
          </a:prstGeom>
          <a:noFill/>
        </p:spPr>
        <p:txBody>
          <a:bodyPr wrap="square" rtlCol="0">
            <a:spAutoFit/>
          </a:bodyPr>
          <a:lstStyle/>
          <a:p>
            <a:pPr marL="214313" indent="-214313">
              <a:buClr>
                <a:srgbClr val="000000"/>
              </a:buClr>
              <a:buFont typeface="Arial" panose="020B0604020202020204" pitchFamily="34" charset="0"/>
              <a:buChar char="•"/>
              <a:defRPr/>
            </a:pPr>
            <a:r>
              <a:rPr lang="en-US" sz="825" b="1" kern="0" dirty="0">
                <a:solidFill>
                  <a:srgbClr val="000000"/>
                </a:solidFill>
                <a:latin typeface="Arial"/>
                <a:cs typeface="Arial"/>
                <a:sym typeface="Arial"/>
              </a:rPr>
              <a:t>92% </a:t>
            </a:r>
            <a:r>
              <a:rPr lang="en-US" sz="825" kern="0" dirty="0">
                <a:solidFill>
                  <a:srgbClr val="000000"/>
                </a:solidFill>
                <a:latin typeface="Arial"/>
                <a:cs typeface="Arial"/>
                <a:sym typeface="Arial"/>
              </a:rPr>
              <a:t>of small business owners agree mentors have a direct impact on the growth  and survival of their business.*</a:t>
            </a:r>
          </a:p>
          <a:p>
            <a:pPr marL="214313" indent="-214313">
              <a:buClr>
                <a:srgbClr val="000000"/>
              </a:buClr>
              <a:buFont typeface="Arial" panose="020B0604020202020204" pitchFamily="34" charset="0"/>
              <a:buChar char="•"/>
              <a:defRPr/>
            </a:pPr>
            <a:r>
              <a:rPr lang="en-US" sz="825" b="1" kern="0" dirty="0">
                <a:solidFill>
                  <a:srgbClr val="000000"/>
                </a:solidFill>
                <a:latin typeface="Arial"/>
                <a:cs typeface="Arial"/>
                <a:sym typeface="Arial"/>
              </a:rPr>
              <a:t>20% </a:t>
            </a:r>
            <a:r>
              <a:rPr lang="en-US" sz="825" kern="0" dirty="0">
                <a:solidFill>
                  <a:srgbClr val="000000"/>
                </a:solidFill>
                <a:latin typeface="Arial"/>
                <a:cs typeface="Arial"/>
                <a:sym typeface="Arial"/>
              </a:rPr>
              <a:t>of new businesses fail within the first two years and </a:t>
            </a:r>
            <a:r>
              <a:rPr lang="en-US" sz="825" b="1" kern="0" dirty="0">
                <a:solidFill>
                  <a:srgbClr val="000000"/>
                </a:solidFill>
                <a:latin typeface="Arial"/>
                <a:cs typeface="Arial"/>
                <a:sym typeface="Arial"/>
              </a:rPr>
              <a:t>45%</a:t>
            </a:r>
            <a:r>
              <a:rPr lang="en-US" sz="825" kern="0" dirty="0">
                <a:solidFill>
                  <a:srgbClr val="000000"/>
                </a:solidFill>
                <a:latin typeface="Arial"/>
                <a:cs typeface="Arial"/>
                <a:sym typeface="Arial"/>
              </a:rPr>
              <a:t> within 5</a:t>
            </a:r>
            <a:r>
              <a:rPr lang="en-US" sz="825" kern="0" baseline="30000" dirty="0">
                <a:solidFill>
                  <a:srgbClr val="000000"/>
                </a:solidFill>
                <a:latin typeface="Arial"/>
                <a:cs typeface="Arial"/>
                <a:sym typeface="Arial"/>
              </a:rPr>
              <a:t>th</a:t>
            </a:r>
            <a:r>
              <a:rPr lang="en-US" sz="825" kern="0" dirty="0">
                <a:solidFill>
                  <a:srgbClr val="000000"/>
                </a:solidFill>
                <a:latin typeface="Arial"/>
                <a:cs typeface="Arial"/>
                <a:sym typeface="Arial"/>
              </a:rPr>
              <a:t> year</a:t>
            </a:r>
          </a:p>
          <a:p>
            <a:pPr marL="214313" indent="-214313">
              <a:buClr>
                <a:srgbClr val="000000"/>
              </a:buClr>
              <a:buFont typeface="Arial" panose="020B0604020202020204" pitchFamily="34" charset="0"/>
              <a:buChar char="•"/>
              <a:defRPr/>
            </a:pPr>
            <a:r>
              <a:rPr lang="en-US" sz="825" kern="0" dirty="0">
                <a:solidFill>
                  <a:srgbClr val="000000"/>
                </a:solidFill>
                <a:latin typeface="Arial"/>
                <a:cs typeface="Arial"/>
                <a:sym typeface="Arial"/>
              </a:rPr>
              <a:t>Entrepreneurs who receive mentoring are </a:t>
            </a:r>
            <a:br>
              <a:rPr lang="en-US" sz="825" kern="0" dirty="0">
                <a:solidFill>
                  <a:srgbClr val="000000"/>
                </a:solidFill>
                <a:latin typeface="Arial"/>
                <a:cs typeface="Arial"/>
                <a:sym typeface="Arial"/>
              </a:rPr>
            </a:br>
            <a:r>
              <a:rPr lang="en-US" sz="825" kern="0" dirty="0">
                <a:solidFill>
                  <a:srgbClr val="000000"/>
                </a:solidFill>
                <a:latin typeface="Arial"/>
                <a:cs typeface="Arial"/>
                <a:sym typeface="Arial"/>
              </a:rPr>
              <a:t>2x likely to survive compared to those who </a:t>
            </a:r>
            <a:br>
              <a:rPr lang="en-US" sz="825" kern="0" dirty="0">
                <a:solidFill>
                  <a:srgbClr val="000000"/>
                </a:solidFill>
                <a:latin typeface="Arial"/>
                <a:cs typeface="Arial"/>
                <a:sym typeface="Arial"/>
              </a:rPr>
            </a:br>
            <a:r>
              <a:rPr lang="en-US" sz="825" kern="0" dirty="0">
                <a:solidFill>
                  <a:srgbClr val="000000"/>
                </a:solidFill>
                <a:latin typeface="Arial"/>
                <a:cs typeface="Arial"/>
                <a:sym typeface="Arial"/>
              </a:rPr>
              <a:t>do not.***</a:t>
            </a:r>
          </a:p>
          <a:p>
            <a:pPr marL="214313" indent="-214313">
              <a:buClr>
                <a:srgbClr val="000000"/>
              </a:buClr>
              <a:buFont typeface="Arial" panose="020B0604020202020204" pitchFamily="34" charset="0"/>
              <a:buChar char="•"/>
              <a:defRPr/>
            </a:pPr>
            <a:r>
              <a:rPr lang="en-US" sz="825" b="1" kern="0" dirty="0">
                <a:solidFill>
                  <a:srgbClr val="000000"/>
                </a:solidFill>
                <a:latin typeface="Arial"/>
                <a:cs typeface="Arial"/>
                <a:sym typeface="Arial"/>
              </a:rPr>
              <a:t>80% </a:t>
            </a:r>
            <a:r>
              <a:rPr lang="en-US" sz="825" kern="0" dirty="0">
                <a:solidFill>
                  <a:srgbClr val="000000"/>
                </a:solidFill>
                <a:latin typeface="Arial"/>
                <a:cs typeface="Arial"/>
                <a:sym typeface="Arial"/>
              </a:rPr>
              <a:t>of mentored businesses have witnessed </a:t>
            </a:r>
            <a:br>
              <a:rPr lang="en-US" sz="825" kern="0" dirty="0">
                <a:solidFill>
                  <a:srgbClr val="000000"/>
                </a:solidFill>
                <a:latin typeface="Arial"/>
                <a:cs typeface="Arial"/>
                <a:sym typeface="Arial"/>
              </a:rPr>
            </a:br>
            <a:r>
              <a:rPr lang="en-US" sz="825" kern="0" dirty="0">
                <a:solidFill>
                  <a:srgbClr val="000000"/>
                </a:solidFill>
                <a:latin typeface="Arial"/>
                <a:cs typeface="Arial"/>
                <a:sym typeface="Arial"/>
              </a:rPr>
              <a:t>long term success, growth, and business revenues. ****</a:t>
            </a:r>
          </a:p>
          <a:p>
            <a:pPr marL="214313" indent="-214313">
              <a:buClr>
                <a:srgbClr val="000000"/>
              </a:buClr>
              <a:buFont typeface="Arial" panose="020B0604020202020204" pitchFamily="34" charset="0"/>
              <a:buChar char="•"/>
              <a:defRPr/>
            </a:pPr>
            <a:endParaRPr lang="en-US" sz="825" kern="0" dirty="0">
              <a:solidFill>
                <a:srgbClr val="000000"/>
              </a:solidFill>
              <a:latin typeface="Arial"/>
              <a:cs typeface="Arial"/>
              <a:sym typeface="Arial"/>
            </a:endParaRPr>
          </a:p>
          <a:p>
            <a:pPr marL="214313" indent="-214313">
              <a:buClr>
                <a:srgbClr val="000000"/>
              </a:buClr>
              <a:buFont typeface="Arial" panose="020B0604020202020204" pitchFamily="34" charset="0"/>
              <a:buChar char="•"/>
              <a:defRPr/>
            </a:pPr>
            <a:endParaRPr lang="en-US" sz="825" kern="0" dirty="0">
              <a:solidFill>
                <a:srgbClr val="000000"/>
              </a:solidFill>
              <a:latin typeface="Arial"/>
              <a:cs typeface="Arial"/>
              <a:sym typeface="Arial"/>
            </a:endParaRPr>
          </a:p>
          <a:p>
            <a:pPr marL="214313" indent="-214313">
              <a:buClr>
                <a:srgbClr val="000000"/>
              </a:buClr>
              <a:buFont typeface="Arial" panose="020B0604020202020204" pitchFamily="34" charset="0"/>
              <a:buChar char="•"/>
              <a:defRPr/>
            </a:pPr>
            <a:endParaRPr lang="en-US" sz="825" kern="0" dirty="0">
              <a:solidFill>
                <a:srgbClr val="000000"/>
              </a:solidFill>
              <a:latin typeface="Arial"/>
              <a:cs typeface="Arial"/>
              <a:sym typeface="Arial"/>
            </a:endParaRPr>
          </a:p>
          <a:p>
            <a:pPr marL="214313" indent="-214313">
              <a:buClr>
                <a:srgbClr val="000000"/>
              </a:buClr>
              <a:buFont typeface="Arial" panose="020B0604020202020204" pitchFamily="34" charset="0"/>
              <a:buChar char="•"/>
              <a:defRPr/>
            </a:pPr>
            <a:endParaRPr lang="en-US" sz="1050" kern="0" dirty="0">
              <a:solidFill>
                <a:srgbClr val="000000"/>
              </a:solidFill>
              <a:latin typeface="Arial"/>
              <a:cs typeface="Arial"/>
              <a:sym typeface="Arial"/>
            </a:endParaRPr>
          </a:p>
        </p:txBody>
      </p:sp>
      <p:sp>
        <p:nvSpPr>
          <p:cNvPr id="17" name="TextBox 16">
            <a:extLst>
              <a:ext uri="{FF2B5EF4-FFF2-40B4-BE49-F238E27FC236}">
                <a16:creationId xmlns:a16="http://schemas.microsoft.com/office/drawing/2014/main" id="{7D2E01BC-1360-B178-D286-DAAA893C106D}"/>
              </a:ext>
            </a:extLst>
          </p:cNvPr>
          <p:cNvSpPr txBox="1"/>
          <p:nvPr/>
        </p:nvSpPr>
        <p:spPr>
          <a:xfrm>
            <a:off x="303587" y="3367847"/>
            <a:ext cx="2648375" cy="1223412"/>
          </a:xfrm>
          <a:prstGeom prst="rect">
            <a:avLst/>
          </a:prstGeom>
          <a:noFill/>
        </p:spPr>
        <p:txBody>
          <a:bodyPr wrap="square" rtlCol="0">
            <a:spAutoFit/>
          </a:bodyPr>
          <a:lstStyle/>
          <a:p>
            <a:pPr>
              <a:buClr>
                <a:srgbClr val="000000"/>
              </a:buClr>
              <a:defRPr/>
            </a:pPr>
            <a:r>
              <a:rPr lang="en-US" sz="1050" b="1" kern="0" dirty="0">
                <a:solidFill>
                  <a:srgbClr val="000000"/>
                </a:solidFill>
                <a:latin typeface="Arial"/>
                <a:cs typeface="Arial"/>
                <a:sym typeface="Arial"/>
              </a:rPr>
              <a:t>Entrepreneur mentoring </a:t>
            </a:r>
            <a:r>
              <a:rPr lang="en-US" sz="1050" kern="0" dirty="0">
                <a:solidFill>
                  <a:srgbClr val="000000"/>
                </a:solidFill>
                <a:latin typeface="Arial"/>
                <a:cs typeface="Arial"/>
                <a:sym typeface="Arial"/>
              </a:rPr>
              <a:t>is a supportive relationship where an experienced professional provides advice and guidance to you throughout your journey of launching and</a:t>
            </a:r>
          </a:p>
          <a:p>
            <a:pPr>
              <a:buClr>
                <a:srgbClr val="000000"/>
              </a:buClr>
              <a:defRPr/>
            </a:pPr>
            <a:r>
              <a:rPr lang="en-US" sz="1050" kern="0" dirty="0">
                <a:solidFill>
                  <a:srgbClr val="000000"/>
                </a:solidFill>
                <a:latin typeface="Arial"/>
                <a:cs typeface="Arial"/>
                <a:sym typeface="Arial"/>
              </a:rPr>
              <a:t>growing your business</a:t>
            </a:r>
          </a:p>
          <a:p>
            <a:pPr>
              <a:buClr>
                <a:srgbClr val="000000"/>
              </a:buClr>
              <a:defRPr/>
            </a:pPr>
            <a:endParaRPr lang="en-US" sz="1050" kern="0" dirty="0">
              <a:solidFill>
                <a:srgbClr val="000000"/>
              </a:solidFill>
              <a:latin typeface="Arial"/>
              <a:cs typeface="Arial"/>
              <a:sym typeface="Arial"/>
            </a:endParaRPr>
          </a:p>
        </p:txBody>
      </p:sp>
      <p:sp>
        <p:nvSpPr>
          <p:cNvPr id="5" name="TextBox 4">
            <a:extLst>
              <a:ext uri="{FF2B5EF4-FFF2-40B4-BE49-F238E27FC236}">
                <a16:creationId xmlns:a16="http://schemas.microsoft.com/office/drawing/2014/main" id="{D0ECA670-68C4-BE26-F121-ABB045F5FDB6}"/>
              </a:ext>
            </a:extLst>
          </p:cNvPr>
          <p:cNvSpPr txBox="1"/>
          <p:nvPr/>
        </p:nvSpPr>
        <p:spPr>
          <a:xfrm>
            <a:off x="6218426" y="3367846"/>
            <a:ext cx="2487426" cy="1169551"/>
          </a:xfrm>
          <a:prstGeom prst="rect">
            <a:avLst/>
          </a:prstGeom>
          <a:noFill/>
        </p:spPr>
        <p:txBody>
          <a:bodyPr wrap="square">
            <a:spAutoFit/>
          </a:bodyPr>
          <a:lstStyle/>
          <a:p>
            <a:r>
              <a:rPr lang="en-US" sz="1000" dirty="0">
                <a:solidFill>
                  <a:srgbClr val="000000"/>
                </a:solidFill>
              </a:rPr>
              <a:t>You can schedule </a:t>
            </a:r>
            <a:r>
              <a:rPr lang="en-US" sz="1000" b="1" dirty="0">
                <a:solidFill>
                  <a:srgbClr val="000000"/>
                </a:solidFill>
              </a:rPr>
              <a:t>30-minute one-on-one mentoring sessions </a:t>
            </a:r>
            <a:r>
              <a:rPr lang="en-US" sz="1000" dirty="0">
                <a:solidFill>
                  <a:srgbClr val="000000"/>
                </a:solidFill>
              </a:rPr>
              <a:t>with mentors from Dell Technologies, strategic partners and seasoned entrepreneurs who can advise on a variety of professional areas and conversation topics that are crucial for growth. </a:t>
            </a:r>
          </a:p>
        </p:txBody>
      </p:sp>
    </p:spTree>
    <p:extLst>
      <p:ext uri="{BB962C8B-B14F-4D97-AF65-F5344CB8AC3E}">
        <p14:creationId xmlns:p14="http://schemas.microsoft.com/office/powerpoint/2010/main" val="980517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BAAD6-9A83-56E1-DDF3-556103760EBB}"/>
              </a:ext>
            </a:extLst>
          </p:cNvPr>
          <p:cNvSpPr>
            <a:spLocks noGrp="1"/>
          </p:cNvSpPr>
          <p:nvPr>
            <p:ph type="title"/>
          </p:nvPr>
        </p:nvSpPr>
        <p:spPr>
          <a:xfrm>
            <a:off x="285750" y="600075"/>
            <a:ext cx="1714500" cy="664797"/>
          </a:xfrm>
        </p:spPr>
        <p:txBody>
          <a:bodyPr/>
          <a:lstStyle/>
          <a:p>
            <a:r>
              <a:rPr lang="en-US" dirty="0"/>
              <a:t>Mentor Program</a:t>
            </a:r>
          </a:p>
        </p:txBody>
      </p:sp>
      <p:pic>
        <p:nvPicPr>
          <p:cNvPr id="10" name="Picture 9">
            <a:extLst>
              <a:ext uri="{FF2B5EF4-FFF2-40B4-BE49-F238E27FC236}">
                <a16:creationId xmlns:a16="http://schemas.microsoft.com/office/drawing/2014/main" id="{89CA5FAE-456C-76D4-1E1B-2A5D370C0261}"/>
              </a:ext>
            </a:extLst>
          </p:cNvPr>
          <p:cNvPicPr>
            <a:picLocks noChangeAspect="1"/>
          </p:cNvPicPr>
          <p:nvPr/>
        </p:nvPicPr>
        <p:blipFill rotWithShape="1">
          <a:blip r:embed="rId2"/>
          <a:srcRect l="23529" t="57182" r="28430" b="10944"/>
          <a:stretch/>
        </p:blipFill>
        <p:spPr>
          <a:xfrm>
            <a:off x="3413651" y="2666751"/>
            <a:ext cx="5153208" cy="1837750"/>
          </a:xfrm>
          <a:prstGeom prst="rect">
            <a:avLst/>
          </a:prstGeom>
        </p:spPr>
      </p:pic>
      <p:pic>
        <p:nvPicPr>
          <p:cNvPr id="11" name="Picture 10">
            <a:extLst>
              <a:ext uri="{FF2B5EF4-FFF2-40B4-BE49-F238E27FC236}">
                <a16:creationId xmlns:a16="http://schemas.microsoft.com/office/drawing/2014/main" id="{311AE93A-3072-C34B-8C4D-B943E863074F}"/>
              </a:ext>
            </a:extLst>
          </p:cNvPr>
          <p:cNvPicPr>
            <a:picLocks noChangeAspect="1"/>
          </p:cNvPicPr>
          <p:nvPr/>
        </p:nvPicPr>
        <p:blipFill rotWithShape="1">
          <a:blip r:embed="rId3"/>
          <a:srcRect l="24706" t="56635" r="27253" b="11491"/>
          <a:stretch/>
        </p:blipFill>
        <p:spPr>
          <a:xfrm>
            <a:off x="3413650" y="345997"/>
            <a:ext cx="5153209" cy="1837750"/>
          </a:xfrm>
          <a:prstGeom prst="rect">
            <a:avLst/>
          </a:prstGeom>
        </p:spPr>
      </p:pic>
      <p:pic>
        <p:nvPicPr>
          <p:cNvPr id="13" name="Picture 12" descr="A person looking at a computer&#10;&#10;Description automatically generated with low confidence">
            <a:extLst>
              <a:ext uri="{FF2B5EF4-FFF2-40B4-BE49-F238E27FC236}">
                <a16:creationId xmlns:a16="http://schemas.microsoft.com/office/drawing/2014/main" id="{5BC398F9-4412-2337-35D1-B6592A72C493}"/>
              </a:ext>
            </a:extLst>
          </p:cNvPr>
          <p:cNvPicPr>
            <a:picLocks noChangeAspect="1"/>
          </p:cNvPicPr>
          <p:nvPr/>
        </p:nvPicPr>
        <p:blipFill>
          <a:blip r:embed="rId4"/>
          <a:stretch>
            <a:fillRect/>
          </a:stretch>
        </p:blipFill>
        <p:spPr>
          <a:xfrm>
            <a:off x="235137" y="1885950"/>
            <a:ext cx="1765113" cy="1174904"/>
          </a:xfrm>
          <a:prstGeom prst="rect">
            <a:avLst/>
          </a:prstGeom>
        </p:spPr>
      </p:pic>
      <p:pic>
        <p:nvPicPr>
          <p:cNvPr id="14" name="Picture 13" descr="A couple of women sitting at a table&#10;&#10;Description automatically generated with low confidence">
            <a:extLst>
              <a:ext uri="{FF2B5EF4-FFF2-40B4-BE49-F238E27FC236}">
                <a16:creationId xmlns:a16="http://schemas.microsoft.com/office/drawing/2014/main" id="{9EC68764-0343-D806-D120-C263B1AE5726}"/>
              </a:ext>
            </a:extLst>
          </p:cNvPr>
          <p:cNvPicPr>
            <a:picLocks noChangeAspect="1"/>
          </p:cNvPicPr>
          <p:nvPr/>
        </p:nvPicPr>
        <p:blipFill rotWithShape="1">
          <a:blip r:embed="rId5"/>
          <a:srcRect t="22756"/>
          <a:stretch/>
        </p:blipFill>
        <p:spPr>
          <a:xfrm>
            <a:off x="235138" y="3508960"/>
            <a:ext cx="1765113" cy="1174904"/>
          </a:xfrm>
          <a:prstGeom prst="rect">
            <a:avLst/>
          </a:prstGeom>
        </p:spPr>
      </p:pic>
      <mc:AlternateContent xmlns:mc="http://schemas.openxmlformats.org/markup-compatibility/2006">
        <mc:Choice xmlns:p14="http://schemas.microsoft.com/office/powerpoint/2010/main" Requires="p14">
          <p:contentPart p14:bwMode="auto" r:id="rId6">
            <p14:nvContentPartPr>
              <p14:cNvPr id="3" name="Ink 2">
                <a:extLst>
                  <a:ext uri="{FF2B5EF4-FFF2-40B4-BE49-F238E27FC236}">
                    <a16:creationId xmlns:a16="http://schemas.microsoft.com/office/drawing/2014/main" id="{6CD98AC5-CEF6-5AB9-C030-55AC209AAB41}"/>
                  </a:ext>
                </a:extLst>
              </p14:cNvPr>
              <p14:cNvContentPartPr/>
              <p14:nvPr/>
            </p14:nvContentPartPr>
            <p14:xfrm>
              <a:off x="6572915" y="748658"/>
              <a:ext cx="724320" cy="165960"/>
            </p14:xfrm>
          </p:contentPart>
        </mc:Choice>
        <mc:Fallback>
          <p:pic>
            <p:nvPicPr>
              <p:cNvPr id="3" name="Ink 2">
                <a:extLst>
                  <a:ext uri="{FF2B5EF4-FFF2-40B4-BE49-F238E27FC236}">
                    <a16:creationId xmlns:a16="http://schemas.microsoft.com/office/drawing/2014/main" id="{6CD98AC5-CEF6-5AB9-C030-55AC209AAB41}"/>
                  </a:ext>
                </a:extLst>
              </p:cNvPr>
              <p:cNvPicPr/>
              <p:nvPr/>
            </p:nvPicPr>
            <p:blipFill>
              <a:blip r:embed="rId7"/>
              <a:stretch>
                <a:fillRect/>
              </a:stretch>
            </p:blipFill>
            <p:spPr>
              <a:xfrm>
                <a:off x="6518915" y="640658"/>
                <a:ext cx="831960" cy="3816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4" name="Ink 3">
                <a:extLst>
                  <a:ext uri="{FF2B5EF4-FFF2-40B4-BE49-F238E27FC236}">
                    <a16:creationId xmlns:a16="http://schemas.microsoft.com/office/drawing/2014/main" id="{B1A50782-1EB4-9B1D-8F97-C706A1D8873B}"/>
                  </a:ext>
                </a:extLst>
              </p14:cNvPr>
              <p14:cNvContentPartPr/>
              <p14:nvPr/>
            </p14:nvContentPartPr>
            <p14:xfrm>
              <a:off x="7112555" y="3221498"/>
              <a:ext cx="644760" cy="16200"/>
            </p14:xfrm>
          </p:contentPart>
        </mc:Choice>
        <mc:Fallback>
          <p:pic>
            <p:nvPicPr>
              <p:cNvPr id="4" name="Ink 3">
                <a:extLst>
                  <a:ext uri="{FF2B5EF4-FFF2-40B4-BE49-F238E27FC236}">
                    <a16:creationId xmlns:a16="http://schemas.microsoft.com/office/drawing/2014/main" id="{B1A50782-1EB4-9B1D-8F97-C706A1D8873B}"/>
                  </a:ext>
                </a:extLst>
              </p:cNvPr>
              <p:cNvPicPr/>
              <p:nvPr/>
            </p:nvPicPr>
            <p:blipFill>
              <a:blip r:embed="rId9"/>
              <a:stretch>
                <a:fillRect/>
              </a:stretch>
            </p:blipFill>
            <p:spPr>
              <a:xfrm>
                <a:off x="7058555" y="3113858"/>
                <a:ext cx="752400" cy="23184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5" name="Ink 4">
                <a:extLst>
                  <a:ext uri="{FF2B5EF4-FFF2-40B4-BE49-F238E27FC236}">
                    <a16:creationId xmlns:a16="http://schemas.microsoft.com/office/drawing/2014/main" id="{354198FA-2161-A907-3985-9CEC11DDA6B9}"/>
                  </a:ext>
                </a:extLst>
              </p14:cNvPr>
              <p14:cNvContentPartPr/>
              <p14:nvPr/>
            </p14:nvContentPartPr>
            <p14:xfrm>
              <a:off x="4923755" y="3402578"/>
              <a:ext cx="963360" cy="360"/>
            </p14:xfrm>
          </p:contentPart>
        </mc:Choice>
        <mc:Fallback>
          <p:pic>
            <p:nvPicPr>
              <p:cNvPr id="5" name="Ink 4">
                <a:extLst>
                  <a:ext uri="{FF2B5EF4-FFF2-40B4-BE49-F238E27FC236}">
                    <a16:creationId xmlns:a16="http://schemas.microsoft.com/office/drawing/2014/main" id="{354198FA-2161-A907-3985-9CEC11DDA6B9}"/>
                  </a:ext>
                </a:extLst>
              </p:cNvPr>
              <p:cNvPicPr/>
              <p:nvPr/>
            </p:nvPicPr>
            <p:blipFill>
              <a:blip r:embed="rId11"/>
              <a:stretch>
                <a:fillRect/>
              </a:stretch>
            </p:blipFill>
            <p:spPr>
              <a:xfrm>
                <a:off x="4870115" y="3294578"/>
                <a:ext cx="1071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6" name="Ink 5">
                <a:extLst>
                  <a:ext uri="{FF2B5EF4-FFF2-40B4-BE49-F238E27FC236}">
                    <a16:creationId xmlns:a16="http://schemas.microsoft.com/office/drawing/2014/main" id="{0C099873-94F4-556A-C6D7-65C0EEA539B8}"/>
                  </a:ext>
                </a:extLst>
              </p14:cNvPr>
              <p14:cNvContentPartPr/>
              <p14:nvPr/>
            </p14:nvContentPartPr>
            <p14:xfrm>
              <a:off x="7014995" y="1236458"/>
              <a:ext cx="741240" cy="360"/>
            </p14:xfrm>
          </p:contentPart>
        </mc:Choice>
        <mc:Fallback>
          <p:pic>
            <p:nvPicPr>
              <p:cNvPr id="6" name="Ink 5">
                <a:extLst>
                  <a:ext uri="{FF2B5EF4-FFF2-40B4-BE49-F238E27FC236}">
                    <a16:creationId xmlns:a16="http://schemas.microsoft.com/office/drawing/2014/main" id="{0C099873-94F4-556A-C6D7-65C0EEA539B8}"/>
                  </a:ext>
                </a:extLst>
              </p:cNvPr>
              <p:cNvPicPr/>
              <p:nvPr/>
            </p:nvPicPr>
            <p:blipFill>
              <a:blip r:embed="rId13"/>
              <a:stretch>
                <a:fillRect/>
              </a:stretch>
            </p:blipFill>
            <p:spPr>
              <a:xfrm>
                <a:off x="6961355" y="1128818"/>
                <a:ext cx="848880" cy="216000"/>
              </a:xfrm>
              <a:prstGeom prst="rect">
                <a:avLst/>
              </a:prstGeom>
            </p:spPr>
          </p:pic>
        </mc:Fallback>
      </mc:AlternateContent>
    </p:spTree>
    <p:extLst>
      <p:ext uri="{BB962C8B-B14F-4D97-AF65-F5344CB8AC3E}">
        <p14:creationId xmlns:p14="http://schemas.microsoft.com/office/powerpoint/2010/main" val="3726760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C73AA88E-9548-4948-808F-BC07E4BBDA28}"/>
              </a:ext>
            </a:extLst>
          </p:cNvPr>
          <p:cNvSpPr/>
          <p:nvPr/>
        </p:nvSpPr>
        <p:spPr>
          <a:xfrm>
            <a:off x="0" y="3142442"/>
            <a:ext cx="9144000" cy="1950013"/>
          </a:xfrm>
          <a:prstGeom prst="rect">
            <a:avLst/>
          </a:prstGeom>
          <a:solidFill>
            <a:schemeClr val="tx2">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200">
              <a:solidFill>
                <a:srgbClr val="000000"/>
              </a:solidFill>
              <a:latin typeface="Arial"/>
            </a:endParaRPr>
          </a:p>
        </p:txBody>
      </p:sp>
      <p:sp>
        <p:nvSpPr>
          <p:cNvPr id="10" name="Rectangle 9">
            <a:extLst>
              <a:ext uri="{FF2B5EF4-FFF2-40B4-BE49-F238E27FC236}">
                <a16:creationId xmlns:a16="http://schemas.microsoft.com/office/drawing/2014/main" id="{AE66EE8A-AC69-43D1-9950-8D86C456C668}"/>
              </a:ext>
            </a:extLst>
          </p:cNvPr>
          <p:cNvSpPr/>
          <p:nvPr/>
        </p:nvSpPr>
        <p:spPr>
          <a:xfrm>
            <a:off x="47749" y="1388569"/>
            <a:ext cx="1604786" cy="24639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00" b="1" dirty="0">
                <a:solidFill>
                  <a:srgbClr val="FFFFFF"/>
                </a:solidFill>
                <a:latin typeface="Arial"/>
              </a:rPr>
              <a:t>Blogs</a:t>
            </a:r>
          </a:p>
        </p:txBody>
      </p:sp>
      <p:sp>
        <p:nvSpPr>
          <p:cNvPr id="2" name="Title 1">
            <a:extLst>
              <a:ext uri="{FF2B5EF4-FFF2-40B4-BE49-F238E27FC236}">
                <a16:creationId xmlns:a16="http://schemas.microsoft.com/office/drawing/2014/main" id="{9BECC62A-CE09-46E9-AF3A-42FEB515E9CC}"/>
              </a:ext>
            </a:extLst>
          </p:cNvPr>
          <p:cNvSpPr>
            <a:spLocks noGrp="1"/>
          </p:cNvSpPr>
          <p:nvPr>
            <p:ph type="title"/>
          </p:nvPr>
        </p:nvSpPr>
        <p:spPr>
          <a:xfrm>
            <a:off x="176227" y="235215"/>
            <a:ext cx="8572500" cy="387798"/>
          </a:xfrm>
        </p:spPr>
        <p:txBody>
          <a:bodyPr/>
          <a:lstStyle/>
          <a:p>
            <a:r>
              <a:rPr lang="en-US" b="1"/>
              <a:t>Inspire</a:t>
            </a:r>
          </a:p>
        </p:txBody>
      </p:sp>
      <p:sp>
        <p:nvSpPr>
          <p:cNvPr id="11" name="Rectangle 10">
            <a:extLst>
              <a:ext uri="{FF2B5EF4-FFF2-40B4-BE49-F238E27FC236}">
                <a16:creationId xmlns:a16="http://schemas.microsoft.com/office/drawing/2014/main" id="{9550B5F1-4716-4035-BEFD-73847DBF8F74}"/>
              </a:ext>
            </a:extLst>
          </p:cNvPr>
          <p:cNvSpPr/>
          <p:nvPr/>
        </p:nvSpPr>
        <p:spPr>
          <a:xfrm>
            <a:off x="1885536" y="1398576"/>
            <a:ext cx="1571361" cy="23682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defRPr/>
            </a:pPr>
            <a:r>
              <a:rPr lang="en-US" sz="975" b="1" dirty="0">
                <a:solidFill>
                  <a:srgbClr val="FFFFFF"/>
                </a:solidFill>
                <a:latin typeface="Arial"/>
              </a:rPr>
              <a:t>Member Voices</a:t>
            </a:r>
            <a:endParaRPr lang="en-US" sz="1000" b="1" dirty="0">
              <a:solidFill>
                <a:srgbClr val="FFFFFF"/>
              </a:solidFill>
              <a:latin typeface="Arial"/>
            </a:endParaRPr>
          </a:p>
        </p:txBody>
      </p:sp>
      <p:sp>
        <p:nvSpPr>
          <p:cNvPr id="29" name="Rectangle 28">
            <a:extLst>
              <a:ext uri="{FF2B5EF4-FFF2-40B4-BE49-F238E27FC236}">
                <a16:creationId xmlns:a16="http://schemas.microsoft.com/office/drawing/2014/main" id="{EF022EC0-E575-44C4-A7D7-A056C046E1ED}"/>
              </a:ext>
            </a:extLst>
          </p:cNvPr>
          <p:cNvSpPr/>
          <p:nvPr/>
        </p:nvSpPr>
        <p:spPr>
          <a:xfrm>
            <a:off x="7510345" y="1398143"/>
            <a:ext cx="1601907" cy="23682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00" b="1">
                <a:solidFill>
                  <a:srgbClr val="FFFFFF"/>
                </a:solidFill>
                <a:latin typeface="Arial"/>
              </a:rPr>
              <a:t>Woman on the Rise</a:t>
            </a:r>
          </a:p>
        </p:txBody>
      </p:sp>
      <p:sp>
        <p:nvSpPr>
          <p:cNvPr id="42" name="Rectangle 41">
            <a:extLst>
              <a:ext uri="{FF2B5EF4-FFF2-40B4-BE49-F238E27FC236}">
                <a16:creationId xmlns:a16="http://schemas.microsoft.com/office/drawing/2014/main" id="{41BEE722-06BC-48A4-A45D-9F1CAD9CFBC7}"/>
              </a:ext>
            </a:extLst>
          </p:cNvPr>
          <p:cNvSpPr/>
          <p:nvPr/>
        </p:nvSpPr>
        <p:spPr>
          <a:xfrm>
            <a:off x="5632579" y="1398407"/>
            <a:ext cx="1547129" cy="23682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00" b="1" dirty="0">
                <a:solidFill>
                  <a:srgbClr val="FFFFFF"/>
                </a:solidFill>
                <a:latin typeface="Arial"/>
              </a:rPr>
              <a:t>New Dream Tech</a:t>
            </a:r>
          </a:p>
        </p:txBody>
      </p:sp>
      <p:cxnSp>
        <p:nvCxnSpPr>
          <p:cNvPr id="48" name="Straight Connector 47">
            <a:extLst>
              <a:ext uri="{FF2B5EF4-FFF2-40B4-BE49-F238E27FC236}">
                <a16:creationId xmlns:a16="http://schemas.microsoft.com/office/drawing/2014/main" id="{E9C445E1-0F02-4801-9378-77DC96640AEA}"/>
              </a:ext>
            </a:extLst>
          </p:cNvPr>
          <p:cNvCxnSpPr/>
          <p:nvPr/>
        </p:nvCxnSpPr>
        <p:spPr>
          <a:xfrm>
            <a:off x="-3179" y="3055415"/>
            <a:ext cx="913522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C9E001C-B33F-A6D2-A708-F695EC6F969D}"/>
              </a:ext>
            </a:extLst>
          </p:cNvPr>
          <p:cNvSpPr txBox="1"/>
          <p:nvPr/>
        </p:nvSpPr>
        <p:spPr>
          <a:xfrm>
            <a:off x="177409" y="569311"/>
            <a:ext cx="8818970" cy="507831"/>
          </a:xfrm>
          <a:prstGeom prst="rect">
            <a:avLst/>
          </a:prstGeom>
          <a:noFill/>
        </p:spPr>
        <p:txBody>
          <a:bodyPr wrap="square">
            <a:spAutoFit/>
          </a:bodyPr>
          <a:lstStyle/>
          <a:p>
            <a:r>
              <a:rPr lang="en-US" i="1">
                <a:solidFill>
                  <a:srgbClr val="444444"/>
                </a:solidFill>
                <a:latin typeface="Arial" panose="020B0604020202020204" pitchFamily="34" charset="0"/>
                <a:ea typeface="Calibri" panose="020F0502020204030204" pitchFamily="34" charset="0"/>
                <a:cs typeface="Times New Roman" panose="02020603050405020304" pitchFamily="18" charset="0"/>
              </a:rPr>
              <a:t>Become a better leader for your business, team, and customers. Explore inspiring founder stories, actionable tips, and creative solutions to help drive your business.</a:t>
            </a:r>
            <a:endParaRPr lang="en-US" sz="1500" i="1">
              <a:solidFill>
                <a:srgbClr val="444444"/>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A671835-2D0C-AEA9-F629-EE61F9E2BBF4}"/>
              </a:ext>
            </a:extLst>
          </p:cNvPr>
          <p:cNvSpPr txBox="1"/>
          <p:nvPr/>
        </p:nvSpPr>
        <p:spPr>
          <a:xfrm>
            <a:off x="7510345" y="3158553"/>
            <a:ext cx="1669795" cy="1546577"/>
          </a:xfrm>
          <a:prstGeom prst="rect">
            <a:avLst/>
          </a:prstGeom>
          <a:noFill/>
        </p:spPr>
        <p:txBody>
          <a:bodyPr wrap="square">
            <a:spAutoFit/>
          </a:bodyPr>
          <a:lstStyle/>
          <a:p>
            <a:r>
              <a:rPr lang="en-US" sz="1050" b="1">
                <a:solidFill>
                  <a:srgbClr val="2F71B3"/>
                </a:solidFill>
                <a:latin typeface="Arial"/>
              </a:rPr>
              <a:t>Woman on the Rise </a:t>
            </a:r>
            <a:r>
              <a:rPr lang="en-US" sz="1050">
                <a:solidFill>
                  <a:srgbClr val="444444"/>
                </a:solidFill>
                <a:latin typeface="Arial"/>
              </a:rPr>
              <a:t>highlights members and the impact they make in their communities. Read about their entrepreneurial journeys and best advice for navigating the entrepreneurial life.</a:t>
            </a:r>
          </a:p>
        </p:txBody>
      </p:sp>
      <p:sp>
        <p:nvSpPr>
          <p:cNvPr id="13" name="TextBox 12">
            <a:extLst>
              <a:ext uri="{FF2B5EF4-FFF2-40B4-BE49-F238E27FC236}">
                <a16:creationId xmlns:a16="http://schemas.microsoft.com/office/drawing/2014/main" id="{D44B4D31-E85A-216B-CF32-420C4417DAF7}"/>
              </a:ext>
            </a:extLst>
          </p:cNvPr>
          <p:cNvSpPr txBox="1"/>
          <p:nvPr/>
        </p:nvSpPr>
        <p:spPr>
          <a:xfrm>
            <a:off x="105833" y="3237656"/>
            <a:ext cx="1577511" cy="1223412"/>
          </a:xfrm>
          <a:prstGeom prst="rect">
            <a:avLst/>
          </a:prstGeom>
          <a:noFill/>
        </p:spPr>
        <p:txBody>
          <a:bodyPr wrap="square">
            <a:spAutoFit/>
          </a:bodyPr>
          <a:lstStyle/>
          <a:p>
            <a:r>
              <a:rPr lang="en-US" sz="1050" dirty="0">
                <a:solidFill>
                  <a:srgbClr val="444444"/>
                </a:solidFill>
                <a:latin typeface="Arial"/>
              </a:rPr>
              <a:t>Unleash your professional mindset and learn from other DWEN members through DWEN’s </a:t>
            </a:r>
            <a:r>
              <a:rPr lang="en-US" sz="1050" b="1" dirty="0">
                <a:solidFill>
                  <a:srgbClr val="2F71B3"/>
                </a:solidFill>
                <a:latin typeface="Arial"/>
              </a:rPr>
              <a:t>blogs </a:t>
            </a:r>
            <a:r>
              <a:rPr lang="en-US" sz="1050" dirty="0">
                <a:solidFill>
                  <a:srgbClr val="444444"/>
                </a:solidFill>
                <a:latin typeface="Arial"/>
              </a:rPr>
              <a:t>series. </a:t>
            </a:r>
          </a:p>
          <a:p>
            <a:endParaRPr lang="en-US" sz="1050" b="1" dirty="0">
              <a:solidFill>
                <a:srgbClr val="2F71B3"/>
              </a:solidFill>
              <a:latin typeface="Arial"/>
            </a:endParaRPr>
          </a:p>
        </p:txBody>
      </p:sp>
      <p:sp>
        <p:nvSpPr>
          <p:cNvPr id="23" name="TextBox 22">
            <a:extLst>
              <a:ext uri="{FF2B5EF4-FFF2-40B4-BE49-F238E27FC236}">
                <a16:creationId xmlns:a16="http://schemas.microsoft.com/office/drawing/2014/main" id="{99D6196D-A161-EAAB-EF31-FE5905767F95}"/>
              </a:ext>
            </a:extLst>
          </p:cNvPr>
          <p:cNvSpPr txBox="1"/>
          <p:nvPr/>
        </p:nvSpPr>
        <p:spPr>
          <a:xfrm>
            <a:off x="5632579" y="3147420"/>
            <a:ext cx="1547129" cy="1384995"/>
          </a:xfrm>
          <a:prstGeom prst="rect">
            <a:avLst/>
          </a:prstGeom>
          <a:noFill/>
        </p:spPr>
        <p:txBody>
          <a:bodyPr wrap="square">
            <a:spAutoFit/>
          </a:bodyPr>
          <a:lstStyle/>
          <a:p>
            <a:r>
              <a:rPr lang="en-US" sz="1050" dirty="0">
                <a:solidFill>
                  <a:srgbClr val="444444"/>
                </a:solidFill>
                <a:latin typeface="Arial"/>
              </a:rPr>
              <a:t>Share your unique story and win as a part of the global </a:t>
            </a:r>
            <a:r>
              <a:rPr lang="en-US" sz="1050" b="1" dirty="0">
                <a:solidFill>
                  <a:srgbClr val="2F71B3"/>
                </a:solidFill>
                <a:latin typeface="Arial"/>
              </a:rPr>
              <a:t>Dream Tech</a:t>
            </a:r>
            <a:r>
              <a:rPr lang="en-US" sz="1050" b="1" dirty="0">
                <a:solidFill>
                  <a:srgbClr val="444444"/>
                </a:solidFill>
                <a:latin typeface="Arial"/>
              </a:rPr>
              <a:t> </a:t>
            </a:r>
            <a:r>
              <a:rPr lang="en-US" sz="1050" dirty="0">
                <a:solidFill>
                  <a:srgbClr val="444444"/>
                </a:solidFill>
                <a:latin typeface="Arial"/>
              </a:rPr>
              <a:t>and</a:t>
            </a:r>
            <a:r>
              <a:rPr lang="en-US" sz="1050" b="1" dirty="0">
                <a:solidFill>
                  <a:srgbClr val="444444"/>
                </a:solidFill>
                <a:latin typeface="Arial"/>
              </a:rPr>
              <a:t> </a:t>
            </a:r>
            <a:r>
              <a:rPr lang="en-US" sz="1050" b="1" dirty="0">
                <a:solidFill>
                  <a:srgbClr val="0070C0"/>
                </a:solidFill>
                <a:latin typeface="Arial"/>
              </a:rPr>
              <a:t>Entrepreneur Challenge </a:t>
            </a:r>
            <a:r>
              <a:rPr lang="en-US" sz="1050" dirty="0">
                <a:solidFill>
                  <a:srgbClr val="444444"/>
                </a:solidFill>
                <a:latin typeface="Arial"/>
              </a:rPr>
              <a:t>that has awarded over $400K+ in recent contests. </a:t>
            </a:r>
          </a:p>
        </p:txBody>
      </p:sp>
      <p:pic>
        <p:nvPicPr>
          <p:cNvPr id="25" name="Picture 24">
            <a:extLst>
              <a:ext uri="{FF2B5EF4-FFF2-40B4-BE49-F238E27FC236}">
                <a16:creationId xmlns:a16="http://schemas.microsoft.com/office/drawing/2014/main" id="{8970C3C9-571C-56DF-16DA-0608FF9202F4}"/>
              </a:ext>
            </a:extLst>
          </p:cNvPr>
          <p:cNvPicPr>
            <a:picLocks noChangeAspect="1"/>
          </p:cNvPicPr>
          <p:nvPr/>
        </p:nvPicPr>
        <p:blipFill rotWithShape="1">
          <a:blip r:embed="rId3"/>
          <a:srcRect r="17118" b="6366"/>
          <a:stretch/>
        </p:blipFill>
        <p:spPr>
          <a:xfrm>
            <a:off x="42941" y="1699021"/>
            <a:ext cx="1604787" cy="1264391"/>
          </a:xfrm>
          <a:prstGeom prst="rect">
            <a:avLst/>
          </a:prstGeom>
        </p:spPr>
      </p:pic>
      <p:pic>
        <p:nvPicPr>
          <p:cNvPr id="31" name="Picture 30">
            <a:extLst>
              <a:ext uri="{FF2B5EF4-FFF2-40B4-BE49-F238E27FC236}">
                <a16:creationId xmlns:a16="http://schemas.microsoft.com/office/drawing/2014/main" id="{0F0539AD-299D-A6CC-829B-75CDEB66C77F}"/>
              </a:ext>
            </a:extLst>
          </p:cNvPr>
          <p:cNvPicPr>
            <a:picLocks noChangeAspect="1"/>
          </p:cNvPicPr>
          <p:nvPr/>
        </p:nvPicPr>
        <p:blipFill rotWithShape="1">
          <a:blip r:embed="rId4"/>
          <a:srcRect l="17525" r="21299" b="7697"/>
          <a:stretch/>
        </p:blipFill>
        <p:spPr>
          <a:xfrm>
            <a:off x="1868823" y="1712996"/>
            <a:ext cx="1604787" cy="1245990"/>
          </a:xfrm>
          <a:prstGeom prst="rect">
            <a:avLst/>
          </a:prstGeom>
        </p:spPr>
      </p:pic>
      <p:pic>
        <p:nvPicPr>
          <p:cNvPr id="4" name="Picture 3">
            <a:extLst>
              <a:ext uri="{FF2B5EF4-FFF2-40B4-BE49-F238E27FC236}">
                <a16:creationId xmlns:a16="http://schemas.microsoft.com/office/drawing/2014/main" id="{22F2C4CF-1A5D-E8E2-50C1-6388DC998F24}"/>
              </a:ext>
            </a:extLst>
          </p:cNvPr>
          <p:cNvPicPr>
            <a:picLocks noChangeAspect="1"/>
          </p:cNvPicPr>
          <p:nvPr/>
        </p:nvPicPr>
        <p:blipFill>
          <a:blip r:embed="rId5"/>
          <a:stretch>
            <a:fillRect/>
          </a:stretch>
        </p:blipFill>
        <p:spPr>
          <a:xfrm>
            <a:off x="7621826" y="1648349"/>
            <a:ext cx="1374552" cy="1375284"/>
          </a:xfrm>
          <a:prstGeom prst="rect">
            <a:avLst/>
          </a:prstGeom>
        </p:spPr>
      </p:pic>
      <p:pic>
        <p:nvPicPr>
          <p:cNvPr id="3" name="Picture 2">
            <a:extLst>
              <a:ext uri="{FF2B5EF4-FFF2-40B4-BE49-F238E27FC236}">
                <a16:creationId xmlns:a16="http://schemas.microsoft.com/office/drawing/2014/main" id="{49D83878-DD9C-7857-EE7E-8D9A952309BD}"/>
              </a:ext>
            </a:extLst>
          </p:cNvPr>
          <p:cNvPicPr>
            <a:picLocks noChangeAspect="1"/>
          </p:cNvPicPr>
          <p:nvPr/>
        </p:nvPicPr>
        <p:blipFill>
          <a:blip r:embed="rId6"/>
          <a:stretch>
            <a:fillRect/>
          </a:stretch>
        </p:blipFill>
        <p:spPr>
          <a:xfrm>
            <a:off x="5741681" y="1781070"/>
            <a:ext cx="1328923" cy="1100291"/>
          </a:xfrm>
          <a:prstGeom prst="rect">
            <a:avLst/>
          </a:prstGeom>
        </p:spPr>
      </p:pic>
      <p:sp>
        <p:nvSpPr>
          <p:cNvPr id="7" name="Rectangle 6">
            <a:extLst>
              <a:ext uri="{FF2B5EF4-FFF2-40B4-BE49-F238E27FC236}">
                <a16:creationId xmlns:a16="http://schemas.microsoft.com/office/drawing/2014/main" id="{D11528B7-5C01-1595-6BCC-9BCC4354BD6A}"/>
              </a:ext>
            </a:extLst>
          </p:cNvPr>
          <p:cNvSpPr/>
          <p:nvPr/>
        </p:nvSpPr>
        <p:spPr>
          <a:xfrm>
            <a:off x="3722343" y="1388569"/>
            <a:ext cx="1601907" cy="23682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00" b="1" dirty="0">
                <a:solidFill>
                  <a:srgbClr val="FFFFFF"/>
                </a:solidFill>
                <a:latin typeface="Arial"/>
              </a:rPr>
              <a:t>DWEN Rewards</a:t>
            </a:r>
          </a:p>
        </p:txBody>
      </p:sp>
      <p:pic>
        <p:nvPicPr>
          <p:cNvPr id="9" name="Picture 2">
            <a:extLst>
              <a:ext uri="{FF2B5EF4-FFF2-40B4-BE49-F238E27FC236}">
                <a16:creationId xmlns:a16="http://schemas.microsoft.com/office/drawing/2014/main" id="{EA24FD71-7DAC-B263-7D40-88B369D8C51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8065"/>
          <a:stretch/>
        </p:blipFill>
        <p:spPr bwMode="auto">
          <a:xfrm>
            <a:off x="3779565" y="1724552"/>
            <a:ext cx="1544685" cy="124383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768EAD4-9A92-C2FA-DD26-538EA09A1832}"/>
              </a:ext>
            </a:extLst>
          </p:cNvPr>
          <p:cNvSpPr txBox="1"/>
          <p:nvPr/>
        </p:nvSpPr>
        <p:spPr>
          <a:xfrm>
            <a:off x="3894205" y="3174999"/>
            <a:ext cx="1582445" cy="1223412"/>
          </a:xfrm>
          <a:prstGeom prst="rect">
            <a:avLst/>
          </a:prstGeom>
          <a:noFill/>
        </p:spPr>
        <p:txBody>
          <a:bodyPr wrap="square">
            <a:spAutoFit/>
          </a:bodyPr>
          <a:lstStyle/>
          <a:p>
            <a:r>
              <a:rPr lang="en-US" sz="1050" dirty="0">
                <a:solidFill>
                  <a:srgbClr val="444444"/>
                </a:solidFill>
                <a:latin typeface="Arial"/>
              </a:rPr>
              <a:t>Take a spin on the DWEN spinner to redeem </a:t>
            </a:r>
            <a:r>
              <a:rPr lang="en-US" sz="1050" b="1" dirty="0">
                <a:solidFill>
                  <a:srgbClr val="2F71B3"/>
                </a:solidFill>
                <a:latin typeface="Arial"/>
              </a:rPr>
              <a:t>DWEN rewards</a:t>
            </a:r>
            <a:r>
              <a:rPr lang="en-US" sz="1050" dirty="0">
                <a:solidFill>
                  <a:srgbClr val="444444"/>
                </a:solidFill>
                <a:latin typeface="Arial"/>
              </a:rPr>
              <a:t> such as prizes, discounts, training courses and perks for your business</a:t>
            </a:r>
            <a:endParaRPr lang="en-US" sz="1050" dirty="0"/>
          </a:p>
        </p:txBody>
      </p:sp>
      <p:sp>
        <p:nvSpPr>
          <p:cNvPr id="19" name="TextBox 18">
            <a:extLst>
              <a:ext uri="{FF2B5EF4-FFF2-40B4-BE49-F238E27FC236}">
                <a16:creationId xmlns:a16="http://schemas.microsoft.com/office/drawing/2014/main" id="{BD0C4989-B4A8-6344-750B-F380720BA097}"/>
              </a:ext>
            </a:extLst>
          </p:cNvPr>
          <p:cNvSpPr txBox="1"/>
          <p:nvPr/>
        </p:nvSpPr>
        <p:spPr>
          <a:xfrm>
            <a:off x="1980708" y="3134435"/>
            <a:ext cx="1757569" cy="1708160"/>
          </a:xfrm>
          <a:prstGeom prst="rect">
            <a:avLst/>
          </a:prstGeom>
          <a:noFill/>
        </p:spPr>
        <p:txBody>
          <a:bodyPr wrap="square">
            <a:spAutoFit/>
          </a:bodyPr>
          <a:lstStyle/>
          <a:p>
            <a:r>
              <a:rPr lang="en-US" sz="1050" b="1" dirty="0">
                <a:solidFill>
                  <a:srgbClr val="0070C0"/>
                </a:solidFill>
              </a:rPr>
              <a:t>Member Voices </a:t>
            </a:r>
            <a:r>
              <a:rPr lang="en-US" sz="1050" dirty="0"/>
              <a:t>webcasts offer a way to learn through the power of community. Using storytelling, personal experience and knowledge sharing it fuels new ideas, solutions, and inspiration you to drive your business.</a:t>
            </a:r>
          </a:p>
        </p:txBody>
      </p:sp>
    </p:spTree>
    <p:extLst>
      <p:ext uri="{BB962C8B-B14F-4D97-AF65-F5344CB8AC3E}">
        <p14:creationId xmlns:p14="http://schemas.microsoft.com/office/powerpoint/2010/main" val="1181322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16CEE8-F3FA-A5E2-AEDD-33FEDC2A24A3}"/>
              </a:ext>
            </a:extLst>
          </p:cNvPr>
          <p:cNvSpPr>
            <a:spLocks noGrp="1"/>
          </p:cNvSpPr>
          <p:nvPr>
            <p:ph type="title"/>
          </p:nvPr>
        </p:nvSpPr>
        <p:spPr/>
        <p:txBody>
          <a:bodyPr/>
          <a:lstStyle/>
          <a:p>
            <a:r>
              <a:rPr lang="en-US" dirty="0"/>
              <a:t>Member Voices</a:t>
            </a:r>
          </a:p>
        </p:txBody>
      </p:sp>
      <p:sp>
        <p:nvSpPr>
          <p:cNvPr id="4" name="Content Placeholder 3">
            <a:extLst>
              <a:ext uri="{FF2B5EF4-FFF2-40B4-BE49-F238E27FC236}">
                <a16:creationId xmlns:a16="http://schemas.microsoft.com/office/drawing/2014/main" id="{11A870CD-F425-A5C0-3F6A-80ACA5CBE087}"/>
              </a:ext>
            </a:extLst>
          </p:cNvPr>
          <p:cNvSpPr>
            <a:spLocks noGrp="1"/>
          </p:cNvSpPr>
          <p:nvPr>
            <p:ph idx="1"/>
          </p:nvPr>
        </p:nvSpPr>
        <p:spPr>
          <a:xfrm>
            <a:off x="285750" y="798922"/>
            <a:ext cx="8572500" cy="3715928"/>
          </a:xfrm>
        </p:spPr>
        <p:txBody>
          <a:bodyPr/>
          <a:lstStyle/>
          <a:p>
            <a:r>
              <a:rPr lang="en-US" b="0" i="0" dirty="0">
                <a:solidFill>
                  <a:srgbClr val="444444"/>
                </a:solidFill>
                <a:effectLst/>
                <a:latin typeface="+mn-lt"/>
              </a:rPr>
              <a:t>Spotlighting expertise, experiences, hard-earned problem-solving techniques, and lessons learned</a:t>
            </a:r>
            <a:r>
              <a:rPr lang="en-US" dirty="0">
                <a:solidFill>
                  <a:srgbClr val="444444"/>
                </a:solidFill>
                <a:latin typeface="+mn-lt"/>
              </a:rPr>
              <a:t> from the community. </a:t>
            </a:r>
            <a:endParaRPr lang="en-US" b="0" i="0" dirty="0">
              <a:solidFill>
                <a:srgbClr val="444444"/>
              </a:solidFill>
              <a:effectLst/>
              <a:latin typeface="+mn-lt"/>
            </a:endParaRPr>
          </a:p>
          <a:p>
            <a:endParaRPr lang="en-US" b="0" i="0" dirty="0">
              <a:solidFill>
                <a:srgbClr val="444444"/>
              </a:solidFill>
              <a:effectLst/>
              <a:latin typeface="+mn-lt"/>
            </a:endParaRPr>
          </a:p>
          <a:p>
            <a:r>
              <a:rPr lang="en-US" b="0" i="0" dirty="0">
                <a:solidFill>
                  <a:srgbClr val="444444"/>
                </a:solidFill>
                <a:effectLst/>
                <a:latin typeface="+mn-lt"/>
              </a:rPr>
              <a:t>Presentations and articles are featured in the DWEN </a:t>
            </a:r>
            <a:r>
              <a:rPr lang="en-US" b="1" i="0" u="none" strike="noStrike" dirty="0">
                <a:effectLst/>
                <a:latin typeface="+mn-lt"/>
                <a:hlinkClick r:id="rId2"/>
              </a:rPr>
              <a:t>Blog</a:t>
            </a:r>
            <a:r>
              <a:rPr lang="en-US" b="0" i="0" dirty="0">
                <a:solidFill>
                  <a:srgbClr val="444444"/>
                </a:solidFill>
                <a:effectLst/>
                <a:latin typeface="+mn-lt"/>
              </a:rPr>
              <a:t>, </a:t>
            </a:r>
            <a:r>
              <a:rPr lang="en-US" b="1" i="0" u="none" strike="noStrike" dirty="0">
                <a:solidFill>
                  <a:srgbClr val="444444"/>
                </a:solidFill>
                <a:effectLst/>
                <a:latin typeface="+mn-lt"/>
                <a:hlinkClick r:id="rId3"/>
              </a:rPr>
              <a:t>Media Hub</a:t>
            </a:r>
            <a:r>
              <a:rPr lang="en-US" b="0" i="0" dirty="0">
                <a:solidFill>
                  <a:srgbClr val="444444"/>
                </a:solidFill>
                <a:effectLst/>
                <a:latin typeface="+mn-lt"/>
              </a:rPr>
              <a:t>, </a:t>
            </a:r>
            <a:r>
              <a:rPr lang="en-US" dirty="0">
                <a:solidFill>
                  <a:srgbClr val="444444"/>
                </a:solidFill>
                <a:latin typeface="+mn-lt"/>
              </a:rPr>
              <a:t>and</a:t>
            </a:r>
            <a:r>
              <a:rPr lang="en-US" b="0" i="0" dirty="0">
                <a:solidFill>
                  <a:srgbClr val="444444"/>
                </a:solidFill>
                <a:effectLst/>
                <a:latin typeface="+mn-lt"/>
              </a:rPr>
              <a:t> hosted as live member webcasts. </a:t>
            </a:r>
          </a:p>
          <a:p>
            <a:endParaRPr lang="en-US" b="0" i="0" dirty="0">
              <a:solidFill>
                <a:srgbClr val="444444"/>
              </a:solidFill>
              <a:effectLst/>
              <a:latin typeface="+mn-lt"/>
            </a:endParaRPr>
          </a:p>
          <a:p>
            <a:r>
              <a:rPr lang="en-US" b="0" i="0" dirty="0">
                <a:solidFill>
                  <a:srgbClr val="444444"/>
                </a:solidFill>
                <a:effectLst/>
                <a:latin typeface="+mn-lt"/>
              </a:rPr>
              <a:t>YOU can share your knowledge! Member Voices welcomes a submission process throughout the year. </a:t>
            </a:r>
            <a:endParaRPr lang="en-US" dirty="0">
              <a:solidFill>
                <a:srgbClr val="444444"/>
              </a:solidFill>
              <a:latin typeface="+mn-lt"/>
            </a:endParaRPr>
          </a:p>
          <a:p>
            <a:pPr lvl="1"/>
            <a:r>
              <a:rPr lang="en-US" sz="1800" dirty="0">
                <a:solidFill>
                  <a:srgbClr val="444444"/>
                </a:solidFill>
                <a:latin typeface="+mn-lt"/>
              </a:rPr>
              <a:t>Applications will open again on September 9: </a:t>
            </a:r>
            <a:r>
              <a:rPr lang="en-US" sz="1800" dirty="0">
                <a:solidFill>
                  <a:srgbClr val="444444"/>
                </a:solidFill>
                <a:latin typeface="+mn-lt"/>
                <a:hlinkClick r:id="rId4"/>
              </a:rPr>
              <a:t>https://dwen.com/en-us/member-voices/</a:t>
            </a:r>
            <a:endParaRPr lang="en-US" sz="1800" dirty="0">
              <a:solidFill>
                <a:srgbClr val="444444"/>
              </a:solidFill>
              <a:latin typeface="+mn-lt"/>
            </a:endParaRPr>
          </a:p>
        </p:txBody>
      </p:sp>
    </p:spTree>
    <p:extLst>
      <p:ext uri="{BB962C8B-B14F-4D97-AF65-F5344CB8AC3E}">
        <p14:creationId xmlns:p14="http://schemas.microsoft.com/office/powerpoint/2010/main" val="3433584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8815"/>
            <a:ext cx="9144000" cy="5524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7D82FCCA-5D98-C0CE-93DC-6F1F933E26A2}"/>
              </a:ext>
            </a:extLst>
          </p:cNvPr>
          <p:cNvSpPr>
            <a:spLocks noGrp="1"/>
          </p:cNvSpPr>
          <p:nvPr>
            <p:ph type="title"/>
          </p:nvPr>
        </p:nvSpPr>
        <p:spPr>
          <a:xfrm>
            <a:off x="417399" y="482600"/>
            <a:ext cx="8408194" cy="558627"/>
          </a:xfrm>
        </p:spPr>
        <p:txBody>
          <a:bodyPr vert="horz" wrap="square" lIns="68580" tIns="34290" rIns="68580" bIns="34290" rtlCol="0" anchor="ctr">
            <a:normAutofit/>
          </a:bodyPr>
          <a:lstStyle/>
          <a:p>
            <a:pPr algn="ctr"/>
            <a:r>
              <a:rPr lang="en-US" kern="1200" dirty="0">
                <a:solidFill>
                  <a:schemeClr val="bg1"/>
                </a:solidFill>
                <a:latin typeface="+mj-lt"/>
                <a:ea typeface="+mj-ea"/>
                <a:cs typeface="+mj-cs"/>
              </a:rPr>
              <a:t>Recent Webcasts – Available On Demand</a:t>
            </a:r>
          </a:p>
        </p:txBody>
      </p:sp>
      <p:graphicFrame>
        <p:nvGraphicFramePr>
          <p:cNvPr id="4" name="Table 3">
            <a:extLst>
              <a:ext uri="{FF2B5EF4-FFF2-40B4-BE49-F238E27FC236}">
                <a16:creationId xmlns:a16="http://schemas.microsoft.com/office/drawing/2014/main" id="{942E3985-7C32-5F27-04A7-E592E630FE3D}"/>
              </a:ext>
            </a:extLst>
          </p:cNvPr>
          <p:cNvGraphicFramePr>
            <a:graphicFrameLocks noGrp="1"/>
          </p:cNvGraphicFramePr>
          <p:nvPr/>
        </p:nvGraphicFramePr>
        <p:xfrm>
          <a:off x="233039" y="1115926"/>
          <a:ext cx="8768919" cy="4018693"/>
        </p:xfrm>
        <a:graphic>
          <a:graphicData uri="http://schemas.openxmlformats.org/drawingml/2006/table">
            <a:tbl>
              <a:tblPr/>
              <a:tblGrid>
                <a:gridCol w="6278732">
                  <a:extLst>
                    <a:ext uri="{9D8B030D-6E8A-4147-A177-3AD203B41FA5}">
                      <a16:colId xmlns:a16="http://schemas.microsoft.com/office/drawing/2014/main" val="3936014717"/>
                    </a:ext>
                  </a:extLst>
                </a:gridCol>
                <a:gridCol w="2490187">
                  <a:extLst>
                    <a:ext uri="{9D8B030D-6E8A-4147-A177-3AD203B41FA5}">
                      <a16:colId xmlns:a16="http://schemas.microsoft.com/office/drawing/2014/main" val="3368611657"/>
                    </a:ext>
                  </a:extLst>
                </a:gridCol>
              </a:tblGrid>
              <a:tr h="167518">
                <a:tc>
                  <a:txBody>
                    <a:bodyPr/>
                    <a:lstStyle/>
                    <a:p>
                      <a:pPr algn="ctr" fontAlgn="ctr">
                        <a:spcBef>
                          <a:spcPts val="0"/>
                        </a:spcBef>
                        <a:spcAft>
                          <a:spcPts val="0"/>
                        </a:spcAft>
                      </a:pPr>
                      <a:r>
                        <a:rPr lang="en-US" sz="800" b="1" i="0" u="none" strike="noStrike" dirty="0">
                          <a:solidFill>
                            <a:srgbClr val="FFFFFF"/>
                          </a:solidFill>
                          <a:effectLst/>
                          <a:latin typeface="Arial" panose="020B0604020202020204" pitchFamily="34" charset="0"/>
                        </a:rPr>
                        <a:t>Topic</a:t>
                      </a:r>
                      <a:r>
                        <a:rPr lang="en-US" sz="800" b="0" i="0" u="none" strike="noStrike" dirty="0">
                          <a:solidFill>
                            <a:srgbClr val="444444"/>
                          </a:solidFill>
                          <a:effectLst/>
                          <a:latin typeface="Arial" panose="020B0604020202020204" pitchFamily="34" charset="0"/>
                        </a:rPr>
                        <a:t>​</a:t>
                      </a:r>
                      <a:endParaRPr lang="en-US" sz="800" b="0" i="0" u="none" strike="noStrike" dirty="0">
                        <a:effectLst/>
                        <a:latin typeface="Arial" panose="020B0604020202020204" pitchFamily="34" charset="0"/>
                      </a:endParaRPr>
                    </a:p>
                  </a:txBody>
                  <a:tcPr marL="3282" marR="3282" marT="3282" marB="2363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76CE"/>
                    </a:solidFill>
                  </a:tcPr>
                </a:tc>
                <a:tc>
                  <a:txBody>
                    <a:bodyPr/>
                    <a:lstStyle/>
                    <a:p>
                      <a:pPr algn="ctr" fontAlgn="ctr">
                        <a:spcBef>
                          <a:spcPts val="0"/>
                        </a:spcBef>
                        <a:spcAft>
                          <a:spcPts val="0"/>
                        </a:spcAft>
                      </a:pPr>
                      <a:r>
                        <a:rPr lang="en-US" sz="800" b="1" i="0" u="none" strike="noStrike">
                          <a:solidFill>
                            <a:srgbClr val="FFFFFF"/>
                          </a:solidFill>
                          <a:effectLst/>
                          <a:latin typeface="Arial" panose="020B0604020202020204" pitchFamily="34" charset="0"/>
                        </a:rPr>
                        <a:t>Speaker</a:t>
                      </a:r>
                      <a:r>
                        <a:rPr lang="en-US" sz="800" b="0" i="0" u="none" strike="noStrike">
                          <a:solidFill>
                            <a:srgbClr val="444444"/>
                          </a:solidFill>
                          <a:effectLst/>
                          <a:latin typeface="Arial" panose="020B0604020202020204" pitchFamily="34" charset="0"/>
                        </a:rPr>
                        <a:t>​</a:t>
                      </a:r>
                      <a:endParaRPr lang="en-US" sz="800" b="0" i="0" u="none" strike="noStrike">
                        <a:effectLst/>
                        <a:latin typeface="Arial" panose="020B0604020202020204" pitchFamily="34" charset="0"/>
                      </a:endParaRPr>
                    </a:p>
                  </a:txBody>
                  <a:tcPr marL="3282" marR="3282" marT="3282" marB="2363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76CE"/>
                    </a:solidFill>
                  </a:tcPr>
                </a:tc>
                <a:extLst>
                  <a:ext uri="{0D108BD9-81ED-4DB2-BD59-A6C34878D82A}">
                    <a16:rowId xmlns:a16="http://schemas.microsoft.com/office/drawing/2014/main" val="3583285681"/>
                  </a:ext>
                </a:extLst>
              </a:tr>
              <a:tr h="167518">
                <a:tc>
                  <a:txBody>
                    <a:bodyPr/>
                    <a:lstStyle/>
                    <a:p>
                      <a:pPr algn="l" fontAlgn="b">
                        <a:spcBef>
                          <a:spcPts val="0"/>
                        </a:spcBef>
                        <a:spcAft>
                          <a:spcPts val="0"/>
                        </a:spcAft>
                      </a:pPr>
                      <a:r>
                        <a:rPr lang="en-US" sz="900" b="0" i="0" u="none" strike="noStrike">
                          <a:solidFill>
                            <a:srgbClr val="000000"/>
                          </a:solidFill>
                          <a:effectLst/>
                          <a:latin typeface="Arial" panose="020B0604020202020204" pitchFamily="34" charset="0"/>
                          <a:cs typeface="Arial" panose="020B0604020202020204" pitchFamily="34" charset="0"/>
                        </a:rPr>
                        <a:t>Empower Hour LIVE: Business and Legal Considerations for Raising Capital</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spcBef>
                          <a:spcPts val="0"/>
                        </a:spcBef>
                        <a:spcAft>
                          <a:spcPts val="0"/>
                        </a:spcAft>
                      </a:pPr>
                      <a:r>
                        <a:rPr lang="en-US" sz="900" b="0" i="0" u="none" strike="noStrike">
                          <a:solidFill>
                            <a:srgbClr val="000000"/>
                          </a:solidFill>
                          <a:effectLst/>
                          <a:latin typeface="Arial" panose="020B0604020202020204" pitchFamily="34" charset="0"/>
                          <a:cs typeface="Arial" panose="020B0604020202020204" pitchFamily="34" charset="0"/>
                        </a:rPr>
                        <a:t>Clark Wilkes and Radhika Malik</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88507190"/>
                  </a:ext>
                </a:extLst>
              </a:tr>
              <a:tr h="167518">
                <a:tc>
                  <a:txBody>
                    <a:bodyPr/>
                    <a:lstStyle/>
                    <a:p>
                      <a:pPr algn="l" fontAlgn="b">
                        <a:spcBef>
                          <a:spcPts val="0"/>
                        </a:spcBef>
                        <a:spcAft>
                          <a:spcPts val="0"/>
                        </a:spcAft>
                      </a:pPr>
                      <a:r>
                        <a:rPr lang="en-US" sz="900" b="0" i="0" u="none" strike="noStrike">
                          <a:solidFill>
                            <a:srgbClr val="232333"/>
                          </a:solidFill>
                          <a:effectLst/>
                          <a:latin typeface="Arial" panose="020B0604020202020204" pitchFamily="34" charset="0"/>
                          <a:cs typeface="Arial" panose="020B0604020202020204" pitchFamily="34" charset="0"/>
                        </a:rPr>
                        <a:t>Empower Hour LIVE: Creating a Pitch that Slays and Pays</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spcBef>
                          <a:spcPts val="0"/>
                        </a:spcBef>
                        <a:spcAft>
                          <a:spcPts val="0"/>
                        </a:spcAft>
                      </a:pPr>
                      <a:r>
                        <a:rPr lang="en-US" sz="900" b="0" i="0" u="none" strike="noStrike">
                          <a:solidFill>
                            <a:srgbClr val="000000"/>
                          </a:solidFill>
                          <a:effectLst/>
                          <a:latin typeface="Arial" panose="020B0604020202020204" pitchFamily="34" charset="0"/>
                          <a:cs typeface="Arial" panose="020B0604020202020204" pitchFamily="34" charset="0"/>
                        </a:rPr>
                        <a:t>Precious Williams</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771964111"/>
                  </a:ext>
                </a:extLst>
              </a:tr>
              <a:tr h="167518">
                <a:tc>
                  <a:txBody>
                    <a:bodyPr/>
                    <a:lstStyle/>
                    <a:p>
                      <a:pPr algn="l" fontAlgn="b">
                        <a:spcBef>
                          <a:spcPts val="0"/>
                        </a:spcBef>
                        <a:spcAft>
                          <a:spcPts val="0"/>
                        </a:spcAft>
                      </a:pPr>
                      <a:r>
                        <a:rPr lang="en-US" sz="900" b="0" i="0" u="none" strike="noStrike">
                          <a:solidFill>
                            <a:srgbClr val="000000"/>
                          </a:solidFill>
                          <a:effectLst/>
                          <a:latin typeface="Arial" panose="020B0604020202020204" pitchFamily="34" charset="0"/>
                          <a:cs typeface="Arial" panose="020B0604020202020204" pitchFamily="34" charset="0"/>
                        </a:rPr>
                        <a:t>Empower Hour LIVE: Safeguard Your Business: Navigating Intellectual Property &amp; Contracts</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spcBef>
                          <a:spcPts val="0"/>
                        </a:spcBef>
                        <a:spcAft>
                          <a:spcPts val="0"/>
                        </a:spcAft>
                      </a:pPr>
                      <a:r>
                        <a:rPr lang="en-US" sz="900" b="0" i="0" u="none" strike="noStrike">
                          <a:solidFill>
                            <a:srgbClr val="000000"/>
                          </a:solidFill>
                          <a:effectLst/>
                          <a:latin typeface="Arial" panose="020B0604020202020204" pitchFamily="34" charset="0"/>
                          <a:cs typeface="Arial" panose="020B0604020202020204" pitchFamily="34" charset="0"/>
                        </a:rPr>
                        <a:t>Tom Brown</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2899736"/>
                  </a:ext>
                </a:extLst>
              </a:tr>
              <a:tr h="167518">
                <a:tc>
                  <a:txBody>
                    <a:bodyPr/>
                    <a:lstStyle/>
                    <a:p>
                      <a:pPr algn="l" fontAlgn="b">
                        <a:spcBef>
                          <a:spcPts val="0"/>
                        </a:spcBef>
                        <a:spcAft>
                          <a:spcPts val="0"/>
                        </a:spcAft>
                      </a:pPr>
                      <a:r>
                        <a:rPr lang="en-US" sz="900" b="0" i="0" u="none" strike="noStrike">
                          <a:solidFill>
                            <a:srgbClr val="232333"/>
                          </a:solidFill>
                          <a:effectLst/>
                          <a:latin typeface="Arial" panose="020B0604020202020204" pitchFamily="34" charset="0"/>
                          <a:cs typeface="Arial" panose="020B0604020202020204" pitchFamily="34" charset="0"/>
                        </a:rPr>
                        <a:t>Empower Hour: Breaking the Cycle of Self Doubt: Overcoming Imposter Syndrome</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spcBef>
                          <a:spcPts val="0"/>
                        </a:spcBef>
                        <a:spcAft>
                          <a:spcPts val="0"/>
                        </a:spcAft>
                      </a:pPr>
                      <a:r>
                        <a:rPr lang="en-US" sz="900" b="0" i="0" u="none" strike="noStrike">
                          <a:solidFill>
                            <a:srgbClr val="000000"/>
                          </a:solidFill>
                          <a:effectLst/>
                          <a:latin typeface="Arial" panose="020B0604020202020204" pitchFamily="34" charset="0"/>
                          <a:cs typeface="Arial" panose="020B0604020202020204" pitchFamily="34" charset="0"/>
                        </a:rPr>
                        <a:t>Alyssa Dver</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19920080"/>
                  </a:ext>
                </a:extLst>
              </a:tr>
              <a:tr h="167518">
                <a:tc>
                  <a:txBody>
                    <a:bodyPr/>
                    <a:lstStyle/>
                    <a:p>
                      <a:pPr algn="l" fontAlgn="b">
                        <a:spcBef>
                          <a:spcPts val="0"/>
                        </a:spcBef>
                        <a:spcAft>
                          <a:spcPts val="0"/>
                        </a:spcAft>
                      </a:pPr>
                      <a:r>
                        <a:rPr lang="en-US" sz="900" b="0" i="0" u="none" strike="noStrike">
                          <a:solidFill>
                            <a:srgbClr val="000000"/>
                          </a:solidFill>
                          <a:effectLst/>
                          <a:latin typeface="Arial" panose="020B0604020202020204" pitchFamily="34" charset="0"/>
                          <a:cs typeface="Arial" panose="020B0604020202020204" pitchFamily="34" charset="0"/>
                        </a:rPr>
                        <a:t>Empower Hour: Choosing the Right Business Entity From a Legal and Tax Perspective</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spcBef>
                          <a:spcPts val="0"/>
                        </a:spcBef>
                        <a:spcAft>
                          <a:spcPts val="0"/>
                        </a:spcAft>
                      </a:pPr>
                      <a:r>
                        <a:rPr lang="en-US" sz="900" b="0" i="0" u="none" strike="noStrike">
                          <a:solidFill>
                            <a:srgbClr val="000000"/>
                          </a:solidFill>
                          <a:effectLst/>
                          <a:latin typeface="Arial" panose="020B0604020202020204" pitchFamily="34" charset="0"/>
                          <a:cs typeface="Arial" panose="020B0604020202020204" pitchFamily="34" charset="0"/>
                        </a:rPr>
                        <a:t>Marietta Courtney and Jordan Garside</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019147232"/>
                  </a:ext>
                </a:extLst>
              </a:tr>
              <a:tr h="167518">
                <a:tc>
                  <a:txBody>
                    <a:bodyPr/>
                    <a:lstStyle/>
                    <a:p>
                      <a:pPr algn="l" fontAlgn="b">
                        <a:spcBef>
                          <a:spcPts val="0"/>
                        </a:spcBef>
                        <a:spcAft>
                          <a:spcPts val="0"/>
                        </a:spcAft>
                      </a:pPr>
                      <a:r>
                        <a:rPr lang="en-US" sz="900" b="0" i="0" u="none" strike="noStrike">
                          <a:solidFill>
                            <a:srgbClr val="232333"/>
                          </a:solidFill>
                          <a:effectLst/>
                          <a:latin typeface="Arial" panose="020B0604020202020204" pitchFamily="34" charset="0"/>
                          <a:cs typeface="Arial" panose="020B0604020202020204" pitchFamily="34" charset="0"/>
                        </a:rPr>
                        <a:t>Empower Hour: Crafting Your Personal and Professional Brand</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spcBef>
                          <a:spcPts val="0"/>
                        </a:spcBef>
                        <a:spcAft>
                          <a:spcPts val="0"/>
                        </a:spcAft>
                      </a:pPr>
                      <a:r>
                        <a:rPr lang="en-US" sz="900" b="0" i="0" u="none" strike="noStrike">
                          <a:solidFill>
                            <a:srgbClr val="000000"/>
                          </a:solidFill>
                          <a:effectLst/>
                          <a:latin typeface="Arial" panose="020B0604020202020204" pitchFamily="34" charset="0"/>
                          <a:cs typeface="Arial" panose="020B0604020202020204" pitchFamily="34" charset="0"/>
                        </a:rPr>
                        <a:t>Aliza Licht </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22030146"/>
                  </a:ext>
                </a:extLst>
              </a:tr>
              <a:tr h="167518">
                <a:tc>
                  <a:txBody>
                    <a:bodyPr/>
                    <a:lstStyle/>
                    <a:p>
                      <a:pPr algn="l" fontAlgn="b">
                        <a:spcBef>
                          <a:spcPts val="0"/>
                        </a:spcBef>
                        <a:spcAft>
                          <a:spcPts val="0"/>
                        </a:spcAft>
                      </a:pPr>
                      <a:r>
                        <a:rPr lang="en-US" sz="900" b="0" i="0" u="none" strike="noStrike">
                          <a:solidFill>
                            <a:srgbClr val="232333"/>
                          </a:solidFill>
                          <a:effectLst/>
                          <a:latin typeface="Arial" panose="020B0604020202020204" pitchFamily="34" charset="0"/>
                          <a:cs typeface="Arial" panose="020B0604020202020204" pitchFamily="34" charset="0"/>
                        </a:rPr>
                        <a:t>Empower Hour: How to Be Your Most Confident Self</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spcBef>
                          <a:spcPts val="0"/>
                        </a:spcBef>
                        <a:spcAft>
                          <a:spcPts val="0"/>
                        </a:spcAft>
                      </a:pPr>
                      <a:r>
                        <a:rPr lang="en-US" sz="900" b="0" i="0" u="none" strike="noStrike">
                          <a:solidFill>
                            <a:srgbClr val="000000"/>
                          </a:solidFill>
                          <a:effectLst/>
                          <a:latin typeface="Arial" panose="020B0604020202020204" pitchFamily="34" charset="0"/>
                          <a:cs typeface="Arial" panose="020B0604020202020204" pitchFamily="34" charset="0"/>
                        </a:rPr>
                        <a:t>Holly Tucker</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20471783"/>
                  </a:ext>
                </a:extLst>
              </a:tr>
              <a:tr h="167518">
                <a:tc>
                  <a:txBody>
                    <a:bodyPr/>
                    <a:lstStyle/>
                    <a:p>
                      <a:pPr algn="l" fontAlgn="b">
                        <a:spcBef>
                          <a:spcPts val="0"/>
                        </a:spcBef>
                        <a:spcAft>
                          <a:spcPts val="0"/>
                        </a:spcAft>
                      </a:pPr>
                      <a:r>
                        <a:rPr lang="en-US" sz="900" b="0" i="0" u="none" strike="noStrike">
                          <a:solidFill>
                            <a:srgbClr val="232333"/>
                          </a:solidFill>
                          <a:effectLst/>
                          <a:latin typeface="Arial" panose="020B0604020202020204" pitchFamily="34" charset="0"/>
                          <a:cs typeface="Arial" panose="020B0604020202020204" pitchFamily="34" charset="0"/>
                        </a:rPr>
                        <a:t>Empower Hour: How to Develop an Executive Mindset</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spcBef>
                          <a:spcPts val="0"/>
                        </a:spcBef>
                        <a:spcAft>
                          <a:spcPts val="0"/>
                        </a:spcAft>
                      </a:pPr>
                      <a:r>
                        <a:rPr lang="en-US" sz="900" b="0" i="0" u="none" strike="noStrike" err="1">
                          <a:solidFill>
                            <a:srgbClr val="000000"/>
                          </a:solidFill>
                          <a:effectLst/>
                          <a:latin typeface="Arial" panose="020B0604020202020204" pitchFamily="34" charset="0"/>
                          <a:cs typeface="Arial" panose="020B0604020202020204" pitchFamily="34" charset="0"/>
                        </a:rPr>
                        <a:t>Ilhiana</a:t>
                      </a:r>
                      <a:r>
                        <a:rPr lang="en-US" sz="900" b="0" i="0" u="none" strike="noStrike">
                          <a:solidFill>
                            <a:srgbClr val="000000"/>
                          </a:solidFill>
                          <a:effectLst/>
                          <a:latin typeface="Arial" panose="020B0604020202020204" pitchFamily="34" charset="0"/>
                          <a:cs typeface="Arial" panose="020B0604020202020204" pitchFamily="34" charset="0"/>
                        </a:rPr>
                        <a:t> Rojas Saldana</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4236998"/>
                  </a:ext>
                </a:extLst>
              </a:tr>
              <a:tr h="167518">
                <a:tc>
                  <a:txBody>
                    <a:bodyPr/>
                    <a:lstStyle/>
                    <a:p>
                      <a:pPr algn="l" fontAlgn="b">
                        <a:spcBef>
                          <a:spcPts val="0"/>
                        </a:spcBef>
                        <a:spcAft>
                          <a:spcPts val="0"/>
                        </a:spcAft>
                      </a:pPr>
                      <a:r>
                        <a:rPr lang="en-US" sz="900" b="0" i="0" u="none" strike="noStrike">
                          <a:solidFill>
                            <a:srgbClr val="232333"/>
                          </a:solidFill>
                          <a:effectLst/>
                          <a:latin typeface="Arial" panose="020B0604020202020204" pitchFamily="34" charset="0"/>
                          <a:cs typeface="Arial" panose="020B0604020202020204" pitchFamily="34" charset="0"/>
                        </a:rPr>
                        <a:t>Empower Hour: How to Prioritize Your Health and Happiness</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spcBef>
                          <a:spcPts val="0"/>
                        </a:spcBef>
                        <a:spcAft>
                          <a:spcPts val="0"/>
                        </a:spcAft>
                      </a:pPr>
                      <a:r>
                        <a:rPr lang="en-US" sz="900" b="0" i="0" u="none" strike="noStrike">
                          <a:solidFill>
                            <a:srgbClr val="000000"/>
                          </a:solidFill>
                          <a:effectLst/>
                          <a:latin typeface="Arial" panose="020B0604020202020204" pitchFamily="34" charset="0"/>
                          <a:cs typeface="Arial" panose="020B0604020202020204" pitchFamily="34" charset="0"/>
                        </a:rPr>
                        <a:t>Zuriel Gibson</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33716478"/>
                  </a:ext>
                </a:extLst>
              </a:tr>
              <a:tr h="301232">
                <a:tc>
                  <a:txBody>
                    <a:bodyPr/>
                    <a:lstStyle/>
                    <a:p>
                      <a:pPr algn="l" fontAlgn="b">
                        <a:spcBef>
                          <a:spcPts val="0"/>
                        </a:spcBef>
                        <a:spcAft>
                          <a:spcPts val="0"/>
                        </a:spcAft>
                      </a:pPr>
                      <a:r>
                        <a:rPr lang="en-US" sz="900" b="0" i="0" u="none" strike="noStrike">
                          <a:solidFill>
                            <a:srgbClr val="000000"/>
                          </a:solidFill>
                          <a:effectLst/>
                          <a:latin typeface="Arial" panose="020B0604020202020204" pitchFamily="34" charset="0"/>
                          <a:cs typeface="Arial" panose="020B0604020202020204" pitchFamily="34" charset="0"/>
                        </a:rPr>
                        <a:t>Empower Hour: Selling Into Big Companies: Tips and Tools to Break Into the Enterprise</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spcBef>
                          <a:spcPts val="0"/>
                        </a:spcBef>
                        <a:spcAft>
                          <a:spcPts val="0"/>
                        </a:spcAft>
                      </a:pPr>
                      <a:r>
                        <a:rPr lang="en-US" sz="900" b="0" i="0" u="none" strike="noStrike">
                          <a:solidFill>
                            <a:srgbClr val="000000"/>
                          </a:solidFill>
                          <a:effectLst/>
                          <a:latin typeface="Arial" panose="020B0604020202020204" pitchFamily="34" charset="0"/>
                          <a:cs typeface="Arial" panose="020B0604020202020204" pitchFamily="34" charset="0"/>
                        </a:rPr>
                        <a:t>Carole Mahoney, Paula Arevalo, Meredith Melecki</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092008567"/>
                  </a:ext>
                </a:extLst>
              </a:tr>
              <a:tr h="167518">
                <a:tc>
                  <a:txBody>
                    <a:bodyPr/>
                    <a:lstStyle/>
                    <a:p>
                      <a:pPr algn="l" fontAlgn="b">
                        <a:spcBef>
                          <a:spcPts val="0"/>
                        </a:spcBef>
                        <a:spcAft>
                          <a:spcPts val="0"/>
                        </a:spcAft>
                      </a:pPr>
                      <a:r>
                        <a:rPr lang="en-US" sz="900" b="0" i="0" u="none" strike="noStrike">
                          <a:solidFill>
                            <a:srgbClr val="232333"/>
                          </a:solidFill>
                          <a:effectLst/>
                          <a:latin typeface="Arial" panose="020B0604020202020204" pitchFamily="34" charset="0"/>
                          <a:cs typeface="Arial" panose="020B0604020202020204" pitchFamily="34" charset="0"/>
                        </a:rPr>
                        <a:t>Empower Hour: Set and Get Your Bold Goals</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spcBef>
                          <a:spcPts val="0"/>
                        </a:spcBef>
                        <a:spcAft>
                          <a:spcPts val="0"/>
                        </a:spcAft>
                      </a:pPr>
                      <a:r>
                        <a:rPr lang="en-US" sz="900" b="0" i="0" u="none" strike="noStrike">
                          <a:solidFill>
                            <a:srgbClr val="000000"/>
                          </a:solidFill>
                          <a:effectLst/>
                          <a:latin typeface="Arial" panose="020B0604020202020204" pitchFamily="34" charset="0"/>
                          <a:cs typeface="Arial" panose="020B0604020202020204" pitchFamily="34" charset="0"/>
                        </a:rPr>
                        <a:t>Tracie Root</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90829142"/>
                  </a:ext>
                </a:extLst>
              </a:tr>
              <a:tr h="198399">
                <a:tc>
                  <a:txBody>
                    <a:bodyPr/>
                    <a:lstStyle/>
                    <a:p>
                      <a:pPr algn="l" fontAlgn="b">
                        <a:spcBef>
                          <a:spcPts val="0"/>
                        </a:spcBef>
                        <a:spcAft>
                          <a:spcPts val="0"/>
                        </a:spcAft>
                      </a:pPr>
                      <a:r>
                        <a:rPr lang="en-US" sz="900" b="0" i="0" u="none" strike="noStrike">
                          <a:solidFill>
                            <a:srgbClr val="232333"/>
                          </a:solidFill>
                          <a:effectLst/>
                          <a:latin typeface="Arial" panose="020B0604020202020204" pitchFamily="34" charset="0"/>
                          <a:cs typeface="Arial" panose="020B0604020202020204" pitchFamily="34" charset="0"/>
                        </a:rPr>
                        <a:t>Empower Hour: Turning Inspiration Into Action</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l" fontAlgn="b">
                        <a:spcBef>
                          <a:spcPts val="0"/>
                        </a:spcBef>
                        <a:spcAft>
                          <a:spcPts val="0"/>
                        </a:spcAft>
                      </a:pPr>
                      <a:r>
                        <a:rPr lang="en-US" sz="900" b="0" i="0" u="none" strike="noStrike">
                          <a:solidFill>
                            <a:srgbClr val="000000"/>
                          </a:solidFill>
                          <a:effectLst/>
                          <a:latin typeface="Arial" panose="020B0604020202020204" pitchFamily="34" charset="0"/>
                          <a:cs typeface="Arial" panose="020B0604020202020204" pitchFamily="34" charset="0"/>
                        </a:rPr>
                        <a:t>Ashley Miles</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06123410"/>
                  </a:ext>
                </a:extLst>
              </a:tr>
              <a:tr h="167518">
                <a:tc>
                  <a:txBody>
                    <a:bodyPr/>
                    <a:lstStyle/>
                    <a:p>
                      <a:pPr algn="l" fontAlgn="b">
                        <a:spcBef>
                          <a:spcPts val="0"/>
                        </a:spcBef>
                        <a:spcAft>
                          <a:spcPts val="0"/>
                        </a:spcAft>
                      </a:pPr>
                      <a:r>
                        <a:rPr lang="en-US" sz="900" b="0" i="0" u="none" strike="noStrike">
                          <a:solidFill>
                            <a:srgbClr val="000000"/>
                          </a:solidFill>
                          <a:effectLst/>
                          <a:latin typeface="Arial" panose="020B0604020202020204" pitchFamily="34" charset="0"/>
                          <a:cs typeface="Arial" panose="020B0604020202020204" pitchFamily="34" charset="0"/>
                        </a:rPr>
                        <a:t>Tech Talk: A Founder's Journey: Finding Startup Success in Silicon Valley and Beyond</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spcBef>
                          <a:spcPts val="0"/>
                        </a:spcBef>
                        <a:spcAft>
                          <a:spcPts val="0"/>
                        </a:spcAft>
                      </a:pPr>
                      <a:r>
                        <a:rPr lang="en-US" sz="900" b="0" i="0" u="none" strike="noStrike" dirty="0" err="1">
                          <a:solidFill>
                            <a:srgbClr val="000000"/>
                          </a:solidFill>
                          <a:effectLst/>
                          <a:latin typeface="Arial" panose="020B0604020202020204" pitchFamily="34" charset="0"/>
                          <a:cs typeface="Arial" panose="020B0604020202020204" pitchFamily="34" charset="0"/>
                        </a:rPr>
                        <a:t>Shenea</a:t>
                      </a:r>
                      <a:r>
                        <a:rPr lang="en-US" sz="900" b="0" i="0" u="none" strike="noStrike" dirty="0">
                          <a:solidFill>
                            <a:srgbClr val="000000"/>
                          </a:solidFill>
                          <a:effectLst/>
                          <a:latin typeface="Arial" panose="020B0604020202020204" pitchFamily="34" charset="0"/>
                          <a:cs typeface="Arial" panose="020B0604020202020204" pitchFamily="34" charset="0"/>
                        </a:rPr>
                        <a:t> Leven and Michelle Gonzalez</a:t>
                      </a:r>
                      <a:endParaRPr lang="en-US" sz="900" b="0" i="0" u="none" strike="noStrike" dirty="0">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361580713"/>
                  </a:ext>
                </a:extLst>
              </a:tr>
              <a:tr h="167518">
                <a:tc>
                  <a:txBody>
                    <a:bodyPr/>
                    <a:lstStyle/>
                    <a:p>
                      <a:pPr algn="l" fontAlgn="b">
                        <a:spcBef>
                          <a:spcPts val="0"/>
                        </a:spcBef>
                        <a:spcAft>
                          <a:spcPts val="0"/>
                        </a:spcAft>
                      </a:pPr>
                      <a:r>
                        <a:rPr lang="en-US" sz="900" b="0" i="0" u="none" strike="noStrike">
                          <a:solidFill>
                            <a:srgbClr val="232333"/>
                          </a:solidFill>
                          <a:effectLst/>
                          <a:latin typeface="Arial" panose="020B0604020202020204" pitchFamily="34" charset="0"/>
                          <a:cs typeface="Arial" panose="020B0604020202020204" pitchFamily="34" charset="0"/>
                        </a:rPr>
                        <a:t>Tech Talk: AI for Business: How to Leverage the Power of AI with Microsoft</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spcBef>
                          <a:spcPts val="0"/>
                        </a:spcBef>
                        <a:spcAft>
                          <a:spcPts val="0"/>
                        </a:spcAft>
                      </a:pPr>
                      <a:r>
                        <a:rPr lang="en-US" sz="900" b="0" i="0" u="none" strike="noStrike">
                          <a:solidFill>
                            <a:srgbClr val="000000"/>
                          </a:solidFill>
                          <a:effectLst/>
                          <a:latin typeface="Arial" panose="020B0604020202020204" pitchFamily="34" charset="0"/>
                          <a:cs typeface="Arial" panose="020B0604020202020204" pitchFamily="34" charset="0"/>
                        </a:rPr>
                        <a:t>Amy Hinchey</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688715923"/>
                  </a:ext>
                </a:extLst>
              </a:tr>
              <a:tr h="301232">
                <a:tc>
                  <a:txBody>
                    <a:bodyPr/>
                    <a:lstStyle/>
                    <a:p>
                      <a:pPr algn="l" fontAlgn="b">
                        <a:spcBef>
                          <a:spcPts val="0"/>
                        </a:spcBef>
                        <a:spcAft>
                          <a:spcPts val="0"/>
                        </a:spcAft>
                      </a:pPr>
                      <a:r>
                        <a:rPr lang="en-US" sz="900" b="0" i="0" u="none" strike="noStrike">
                          <a:solidFill>
                            <a:srgbClr val="232333"/>
                          </a:solidFill>
                          <a:effectLst/>
                          <a:latin typeface="Arial" panose="020B0604020202020204" pitchFamily="34" charset="0"/>
                          <a:cs typeface="Arial" panose="020B0604020202020204" pitchFamily="34" charset="0"/>
                        </a:rPr>
                        <a:t>Tech Talk: Building Better: Using Sustainable Product Development to Improve Your Bottom Line</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spcBef>
                          <a:spcPts val="0"/>
                        </a:spcBef>
                        <a:spcAft>
                          <a:spcPts val="0"/>
                        </a:spcAft>
                      </a:pPr>
                      <a:r>
                        <a:rPr lang="fr-FR" sz="900" b="0" i="0" u="none" strike="noStrike">
                          <a:solidFill>
                            <a:srgbClr val="000000"/>
                          </a:solidFill>
                          <a:effectLst/>
                          <a:latin typeface="Arial" panose="020B0604020202020204" pitchFamily="34" charset="0"/>
                          <a:cs typeface="Arial" panose="020B0604020202020204" pitchFamily="34" charset="0"/>
                        </a:rPr>
                        <a:t>Michelle Chuaprasert, Jamila Cowan, Katie Green</a:t>
                      </a:r>
                      <a:endParaRPr lang="fr-FR"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83255673"/>
                  </a:ext>
                </a:extLst>
              </a:tr>
              <a:tr h="167518">
                <a:tc>
                  <a:txBody>
                    <a:bodyPr/>
                    <a:lstStyle/>
                    <a:p>
                      <a:pPr algn="l" fontAlgn="b">
                        <a:spcBef>
                          <a:spcPts val="0"/>
                        </a:spcBef>
                        <a:spcAft>
                          <a:spcPts val="0"/>
                        </a:spcAft>
                      </a:pPr>
                      <a:r>
                        <a:rPr lang="en-US" sz="900" b="0" i="0" u="none" strike="noStrike" dirty="0" err="1">
                          <a:solidFill>
                            <a:srgbClr val="232333"/>
                          </a:solidFill>
                          <a:effectLst/>
                          <a:latin typeface="Arial" panose="020B0604020202020204" pitchFamily="34" charset="0"/>
                          <a:cs typeface="Arial" panose="020B0604020202020204" pitchFamily="34" charset="0"/>
                        </a:rPr>
                        <a:t>TechTalk</a:t>
                      </a:r>
                      <a:r>
                        <a:rPr lang="en-US" sz="900" b="0" i="0" u="none" strike="noStrike" dirty="0">
                          <a:solidFill>
                            <a:srgbClr val="232333"/>
                          </a:solidFill>
                          <a:effectLst/>
                          <a:latin typeface="Arial" panose="020B0604020202020204" pitchFamily="34" charset="0"/>
                          <a:cs typeface="Arial" panose="020B0604020202020204" pitchFamily="34" charset="0"/>
                        </a:rPr>
                        <a:t>: Trends and Technology that Shape the Future of Work for Small Business</a:t>
                      </a:r>
                      <a:endParaRPr lang="en-US" sz="900" b="0" i="0" u="none" strike="noStrike" dirty="0">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spcBef>
                          <a:spcPts val="0"/>
                        </a:spcBef>
                        <a:spcAft>
                          <a:spcPts val="0"/>
                        </a:spcAft>
                      </a:pPr>
                      <a:r>
                        <a:rPr lang="en-US" sz="900" b="0" i="0" u="none" strike="noStrike">
                          <a:solidFill>
                            <a:srgbClr val="000000"/>
                          </a:solidFill>
                          <a:effectLst/>
                          <a:latin typeface="Arial" panose="020B0604020202020204" pitchFamily="34" charset="0"/>
                          <a:cs typeface="Arial" panose="020B0604020202020204" pitchFamily="34" charset="0"/>
                        </a:rPr>
                        <a:t>Yana Terukhova</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09308453"/>
                  </a:ext>
                </a:extLst>
              </a:tr>
              <a:tr h="167518">
                <a:tc>
                  <a:txBody>
                    <a:bodyPr/>
                    <a:lstStyle/>
                    <a:p>
                      <a:pPr algn="l" fontAlgn="b">
                        <a:spcBef>
                          <a:spcPts val="0"/>
                        </a:spcBef>
                        <a:spcAft>
                          <a:spcPts val="0"/>
                        </a:spcAft>
                      </a:pPr>
                      <a:r>
                        <a:rPr lang="en-US" sz="900" b="0" i="0" u="none" strike="noStrike" dirty="0" err="1">
                          <a:solidFill>
                            <a:srgbClr val="232333"/>
                          </a:solidFill>
                          <a:effectLst/>
                          <a:latin typeface="Arial" panose="020B0604020202020204" pitchFamily="34" charset="0"/>
                          <a:cs typeface="Arial" panose="020B0604020202020204" pitchFamily="34" charset="0"/>
                        </a:rPr>
                        <a:t>TechTalk</a:t>
                      </a:r>
                      <a:r>
                        <a:rPr lang="en-US" sz="900" b="0" i="0" u="none" strike="noStrike" dirty="0">
                          <a:solidFill>
                            <a:srgbClr val="232333"/>
                          </a:solidFill>
                          <a:effectLst/>
                          <a:latin typeface="Arial" panose="020B0604020202020204" pitchFamily="34" charset="0"/>
                          <a:cs typeface="Arial" panose="020B0604020202020204" pitchFamily="34" charset="0"/>
                        </a:rPr>
                        <a:t>: Breaking Barriers - Lessons in </a:t>
                      </a:r>
                      <a:r>
                        <a:rPr lang="en-US" sz="900" b="0" i="0" u="none" strike="noStrike" dirty="0" err="1">
                          <a:solidFill>
                            <a:srgbClr val="232333"/>
                          </a:solidFill>
                          <a:effectLst/>
                          <a:latin typeface="Arial" panose="020B0604020202020204" pitchFamily="34" charset="0"/>
                          <a:cs typeface="Arial" panose="020B0604020202020204" pitchFamily="34" charset="0"/>
                        </a:rPr>
                        <a:t>Resiliant</a:t>
                      </a:r>
                      <a:r>
                        <a:rPr lang="en-US" sz="900" b="0" i="0" u="none" strike="noStrike" dirty="0">
                          <a:solidFill>
                            <a:srgbClr val="232333"/>
                          </a:solidFill>
                          <a:effectLst/>
                          <a:latin typeface="Arial" panose="020B0604020202020204" pitchFamily="34" charset="0"/>
                          <a:cs typeface="Arial" panose="020B0604020202020204" pitchFamily="34" charset="0"/>
                        </a:rPr>
                        <a:t> Leadership</a:t>
                      </a:r>
                      <a:endParaRPr lang="en-US" sz="900" b="0" i="0" u="none" strike="noStrike" dirty="0">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spcBef>
                          <a:spcPts val="0"/>
                        </a:spcBef>
                        <a:spcAft>
                          <a:spcPts val="0"/>
                        </a:spcAft>
                      </a:pPr>
                      <a:r>
                        <a:rPr lang="en-US" sz="900" b="0" i="0" u="none" strike="noStrike" err="1">
                          <a:solidFill>
                            <a:srgbClr val="000000"/>
                          </a:solidFill>
                          <a:effectLst/>
                          <a:latin typeface="Arial" panose="020B0604020202020204" pitchFamily="34" charset="0"/>
                          <a:cs typeface="Arial" panose="020B0604020202020204" pitchFamily="34" charset="0"/>
                        </a:rPr>
                        <a:t>Rola</a:t>
                      </a:r>
                      <a:r>
                        <a:rPr lang="en-US" sz="900" b="0" i="0" u="none" strike="noStrike">
                          <a:solidFill>
                            <a:srgbClr val="000000"/>
                          </a:solidFill>
                          <a:effectLst/>
                          <a:latin typeface="Arial" panose="020B0604020202020204" pitchFamily="34" charset="0"/>
                          <a:cs typeface="Arial" panose="020B0604020202020204" pitchFamily="34" charset="0"/>
                        </a:rPr>
                        <a:t> </a:t>
                      </a:r>
                      <a:r>
                        <a:rPr lang="en-US" sz="900" b="0" i="0" u="none" strike="noStrike" err="1">
                          <a:solidFill>
                            <a:srgbClr val="000000"/>
                          </a:solidFill>
                          <a:effectLst/>
                          <a:latin typeface="Arial" panose="020B0604020202020204" pitchFamily="34" charset="0"/>
                          <a:cs typeface="Arial" panose="020B0604020202020204" pitchFamily="34" charset="0"/>
                        </a:rPr>
                        <a:t>Daghar</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854706209"/>
                  </a:ext>
                </a:extLst>
              </a:tr>
              <a:tr h="167518">
                <a:tc>
                  <a:txBody>
                    <a:bodyPr/>
                    <a:lstStyle/>
                    <a:p>
                      <a:pPr algn="l" fontAlgn="b">
                        <a:spcBef>
                          <a:spcPts val="0"/>
                        </a:spcBef>
                        <a:spcAft>
                          <a:spcPts val="0"/>
                        </a:spcAft>
                      </a:pPr>
                      <a:r>
                        <a:rPr lang="en-US" sz="900" b="0" i="0" u="none" strike="noStrike" dirty="0" err="1">
                          <a:solidFill>
                            <a:srgbClr val="232333"/>
                          </a:solidFill>
                          <a:effectLst/>
                          <a:latin typeface="Arial" panose="020B0604020202020204" pitchFamily="34" charset="0"/>
                          <a:cs typeface="Arial" panose="020B0604020202020204" pitchFamily="34" charset="0"/>
                        </a:rPr>
                        <a:t>TechTalk</a:t>
                      </a:r>
                      <a:r>
                        <a:rPr lang="en-US" sz="900" b="0" i="0" u="none" strike="noStrike" dirty="0">
                          <a:solidFill>
                            <a:srgbClr val="232333"/>
                          </a:solidFill>
                          <a:effectLst/>
                          <a:latin typeface="Arial" panose="020B0604020202020204" pitchFamily="34" charset="0"/>
                          <a:cs typeface="Arial" panose="020B0604020202020204" pitchFamily="34" charset="0"/>
                        </a:rPr>
                        <a:t>: Dream First, Details Later: LINKEDIN LIVE</a:t>
                      </a:r>
                      <a:endParaRPr lang="en-US" sz="900" b="0" i="0" u="none" strike="noStrike" dirty="0">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spcBef>
                          <a:spcPts val="0"/>
                        </a:spcBef>
                        <a:spcAft>
                          <a:spcPts val="0"/>
                        </a:spcAft>
                      </a:pPr>
                      <a:r>
                        <a:rPr lang="en-US" sz="900" b="0" i="0" u="none" strike="noStrike">
                          <a:solidFill>
                            <a:srgbClr val="000000"/>
                          </a:solidFill>
                          <a:effectLst/>
                          <a:latin typeface="Arial" panose="020B0604020202020204" pitchFamily="34" charset="0"/>
                          <a:cs typeface="Arial" panose="020B0604020202020204" pitchFamily="34" charset="0"/>
                        </a:rPr>
                        <a:t>Ellen Bennett </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582278012"/>
                  </a:ext>
                </a:extLst>
              </a:tr>
              <a:tr h="167518">
                <a:tc>
                  <a:txBody>
                    <a:bodyPr/>
                    <a:lstStyle/>
                    <a:p>
                      <a:pPr algn="l" fontAlgn="b">
                        <a:spcBef>
                          <a:spcPts val="0"/>
                        </a:spcBef>
                        <a:spcAft>
                          <a:spcPts val="0"/>
                        </a:spcAft>
                      </a:pPr>
                      <a:r>
                        <a:rPr lang="en-US" sz="900" b="0" i="0" u="none" strike="noStrike">
                          <a:solidFill>
                            <a:srgbClr val="000000"/>
                          </a:solidFill>
                          <a:effectLst/>
                          <a:latin typeface="Arial" panose="020B0604020202020204" pitchFamily="34" charset="0"/>
                          <a:cs typeface="Arial" panose="020B0604020202020204" pitchFamily="34" charset="0"/>
                        </a:rPr>
                        <a:t>TechTalk: I’m a Dell Tech Advisor, Ask Me Anything: Make Your Tech Work for You</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spcBef>
                          <a:spcPts val="0"/>
                        </a:spcBef>
                        <a:spcAft>
                          <a:spcPts val="0"/>
                        </a:spcAft>
                      </a:pPr>
                      <a:r>
                        <a:rPr lang="en-US" sz="900" b="0" i="0" u="none" strike="noStrike">
                          <a:solidFill>
                            <a:srgbClr val="000000"/>
                          </a:solidFill>
                          <a:effectLst/>
                          <a:latin typeface="Arial" panose="020B0604020202020204" pitchFamily="34" charset="0"/>
                          <a:cs typeface="Arial" panose="020B0604020202020204" pitchFamily="34" charset="0"/>
                        </a:rPr>
                        <a:t>Oren Fisher</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759578680"/>
                  </a:ext>
                </a:extLst>
              </a:tr>
              <a:tr h="167518">
                <a:tc>
                  <a:txBody>
                    <a:bodyPr/>
                    <a:lstStyle/>
                    <a:p>
                      <a:pPr algn="l" fontAlgn="b">
                        <a:spcBef>
                          <a:spcPts val="0"/>
                        </a:spcBef>
                        <a:spcAft>
                          <a:spcPts val="0"/>
                        </a:spcAft>
                      </a:pPr>
                      <a:r>
                        <a:rPr lang="en-US" sz="900" b="0" i="0" u="none" strike="noStrike" err="1">
                          <a:solidFill>
                            <a:srgbClr val="000000"/>
                          </a:solidFill>
                          <a:effectLst/>
                          <a:latin typeface="Arial" panose="020B0604020202020204" pitchFamily="34" charset="0"/>
                          <a:cs typeface="Arial" panose="020B0604020202020204" pitchFamily="34" charset="0"/>
                        </a:rPr>
                        <a:t>TechTalk</a:t>
                      </a:r>
                      <a:r>
                        <a:rPr lang="en-US" sz="900" b="0" i="0" u="none" strike="noStrike">
                          <a:solidFill>
                            <a:srgbClr val="000000"/>
                          </a:solidFill>
                          <a:effectLst/>
                          <a:latin typeface="Arial" panose="020B0604020202020204" pitchFamily="34" charset="0"/>
                          <a:cs typeface="Arial" panose="020B0604020202020204" pitchFamily="34" charset="0"/>
                        </a:rPr>
                        <a:t>: Managing and Enhancing Modern Work – Remote, Hybrid, Office and Everything In-Between</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spcBef>
                          <a:spcPts val="0"/>
                        </a:spcBef>
                        <a:spcAft>
                          <a:spcPts val="0"/>
                        </a:spcAft>
                      </a:pPr>
                      <a:r>
                        <a:rPr lang="en-US" sz="900" b="0" i="0" u="none" strike="noStrike">
                          <a:solidFill>
                            <a:srgbClr val="000000"/>
                          </a:solidFill>
                          <a:effectLst/>
                          <a:latin typeface="Arial" panose="020B0604020202020204" pitchFamily="34" charset="0"/>
                          <a:cs typeface="Arial" panose="020B0604020202020204" pitchFamily="34" charset="0"/>
                        </a:rPr>
                        <a:t>Sarah Wieskus</a:t>
                      </a:r>
                      <a:endParaRPr lang="en-US" sz="900" b="0" i="0" u="none" strike="noStrike">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617122954"/>
                  </a:ext>
                </a:extLst>
              </a:tr>
              <a:tr h="202506">
                <a:tc>
                  <a:txBody>
                    <a:bodyPr/>
                    <a:lstStyle/>
                    <a:p>
                      <a:pPr algn="l" fontAlgn="b">
                        <a:spcBef>
                          <a:spcPts val="0"/>
                        </a:spcBef>
                        <a:spcAft>
                          <a:spcPts val="0"/>
                        </a:spcAft>
                      </a:pPr>
                      <a:r>
                        <a:rPr lang="en-US" sz="900" b="0" i="0" u="none" strike="noStrike" dirty="0" err="1">
                          <a:solidFill>
                            <a:srgbClr val="000000"/>
                          </a:solidFill>
                          <a:effectLst/>
                          <a:latin typeface="Arial" panose="020B0604020202020204" pitchFamily="34" charset="0"/>
                          <a:cs typeface="Arial" panose="020B0604020202020204" pitchFamily="34" charset="0"/>
                        </a:rPr>
                        <a:t>TechTalk</a:t>
                      </a:r>
                      <a:r>
                        <a:rPr lang="en-US" sz="900" b="0" i="0" u="none" strike="noStrike" dirty="0">
                          <a:solidFill>
                            <a:srgbClr val="000000"/>
                          </a:solidFill>
                          <a:effectLst/>
                          <a:latin typeface="Arial" panose="020B0604020202020204" pitchFamily="34" charset="0"/>
                          <a:cs typeface="Arial" panose="020B0604020202020204" pitchFamily="34" charset="0"/>
                        </a:rPr>
                        <a:t>: Navigating the Cloud for Business Success</a:t>
                      </a:r>
                      <a:endParaRPr lang="en-US" sz="900" b="0" i="0" u="none" strike="noStrike" dirty="0">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l" fontAlgn="b">
                        <a:spcBef>
                          <a:spcPts val="0"/>
                        </a:spcBef>
                        <a:spcAft>
                          <a:spcPts val="0"/>
                        </a:spcAft>
                      </a:pPr>
                      <a:r>
                        <a:rPr lang="en-US" sz="900" b="0" i="0" u="none" strike="noStrike" dirty="0">
                          <a:solidFill>
                            <a:srgbClr val="000000"/>
                          </a:solidFill>
                          <a:effectLst/>
                          <a:latin typeface="Arial" panose="020B0604020202020204" pitchFamily="34" charset="0"/>
                          <a:cs typeface="Arial" panose="020B0604020202020204" pitchFamily="34" charset="0"/>
                        </a:rPr>
                        <a:t>Karen Fassio</a:t>
                      </a:r>
                      <a:endParaRPr lang="en-US" sz="900" b="0" i="0" u="none" strike="noStrike" dirty="0">
                        <a:effectLst/>
                        <a:latin typeface="Arial" panose="020B0604020202020204" pitchFamily="34" charset="0"/>
                        <a:cs typeface="Arial" panose="020B0604020202020204" pitchFamily="34" charset="0"/>
                      </a:endParaRPr>
                    </a:p>
                  </a:txBody>
                  <a:tcPr marL="3282" marR="3282" marT="3282" marB="2363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12157924"/>
                  </a:ext>
                </a:extLst>
              </a:tr>
            </a:tbl>
          </a:graphicData>
        </a:graphic>
      </p:graphicFrame>
      <mc:AlternateContent xmlns:mc="http://schemas.openxmlformats.org/markup-compatibility/2006" xmlns:p14="http://schemas.microsoft.com/office/powerpoint/2010/main">
        <mc:Choice Requires="p14">
          <p:contentPart p14:bwMode="auto" r:id="rId2">
            <p14:nvContentPartPr>
              <p14:cNvPr id="19" name="Ink 18">
                <a:extLst>
                  <a:ext uri="{FF2B5EF4-FFF2-40B4-BE49-F238E27FC236}">
                    <a16:creationId xmlns:a16="http://schemas.microsoft.com/office/drawing/2014/main" id="{7DAA12FA-458E-43EA-5356-2C27F1CDCE7D}"/>
                  </a:ext>
                </a:extLst>
              </p14:cNvPr>
              <p14:cNvContentPartPr/>
              <p14:nvPr/>
            </p14:nvContentPartPr>
            <p14:xfrm>
              <a:off x="266057" y="3707758"/>
              <a:ext cx="3962790" cy="54540"/>
            </p14:xfrm>
          </p:contentPart>
        </mc:Choice>
        <mc:Fallback xmlns="">
          <p:pic>
            <p:nvPicPr>
              <p:cNvPr id="19" name="Ink 18">
                <a:extLst>
                  <a:ext uri="{FF2B5EF4-FFF2-40B4-BE49-F238E27FC236}">
                    <a16:creationId xmlns:a16="http://schemas.microsoft.com/office/drawing/2014/main" id="{7DAA12FA-458E-43EA-5356-2C27F1CDCE7D}"/>
                  </a:ext>
                </a:extLst>
              </p:cNvPr>
              <p:cNvPicPr/>
              <p:nvPr/>
            </p:nvPicPr>
            <p:blipFill>
              <a:blip r:embed="rId3"/>
              <a:stretch>
                <a:fillRect/>
              </a:stretch>
            </p:blipFill>
            <p:spPr>
              <a:xfrm>
                <a:off x="212058" y="3600113"/>
                <a:ext cx="4070428" cy="269471"/>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60EB5216-35F3-9A04-9399-7EADC4CFF0DD}"/>
                  </a:ext>
                </a:extLst>
              </p14:cNvPr>
              <p14:cNvContentPartPr/>
              <p14:nvPr/>
            </p14:nvContentPartPr>
            <p14:xfrm>
              <a:off x="279287" y="1504288"/>
              <a:ext cx="2343600" cy="27000"/>
            </p14:xfrm>
          </p:contentPart>
        </mc:Choice>
        <mc:Fallback xmlns="">
          <p:pic>
            <p:nvPicPr>
              <p:cNvPr id="20" name="Ink 19">
                <a:extLst>
                  <a:ext uri="{FF2B5EF4-FFF2-40B4-BE49-F238E27FC236}">
                    <a16:creationId xmlns:a16="http://schemas.microsoft.com/office/drawing/2014/main" id="{60EB5216-35F3-9A04-9399-7EADC4CFF0DD}"/>
                  </a:ext>
                </a:extLst>
              </p:cNvPr>
              <p:cNvPicPr/>
              <p:nvPr/>
            </p:nvPicPr>
            <p:blipFill>
              <a:blip r:embed="rId5"/>
              <a:stretch>
                <a:fillRect/>
              </a:stretch>
            </p:blipFill>
            <p:spPr>
              <a:xfrm>
                <a:off x="225287" y="1396288"/>
                <a:ext cx="245124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1" name="Ink 20">
                <a:extLst>
                  <a:ext uri="{FF2B5EF4-FFF2-40B4-BE49-F238E27FC236}">
                    <a16:creationId xmlns:a16="http://schemas.microsoft.com/office/drawing/2014/main" id="{4A08FB9A-6C7C-B241-4F7D-FCB6EE9F3D51}"/>
                  </a:ext>
                </a:extLst>
              </p14:cNvPr>
              <p14:cNvContentPartPr/>
              <p14:nvPr/>
            </p14:nvContentPartPr>
            <p14:xfrm>
              <a:off x="213137" y="2343718"/>
              <a:ext cx="2237220" cy="66960"/>
            </p14:xfrm>
          </p:contentPart>
        </mc:Choice>
        <mc:Fallback xmlns="">
          <p:pic>
            <p:nvPicPr>
              <p:cNvPr id="21" name="Ink 20">
                <a:extLst>
                  <a:ext uri="{FF2B5EF4-FFF2-40B4-BE49-F238E27FC236}">
                    <a16:creationId xmlns:a16="http://schemas.microsoft.com/office/drawing/2014/main" id="{4A08FB9A-6C7C-B241-4F7D-FCB6EE9F3D51}"/>
                  </a:ext>
                </a:extLst>
              </p:cNvPr>
              <p:cNvPicPr/>
              <p:nvPr/>
            </p:nvPicPr>
            <p:blipFill>
              <a:blip r:embed="rId7"/>
              <a:stretch>
                <a:fillRect/>
              </a:stretch>
            </p:blipFill>
            <p:spPr>
              <a:xfrm>
                <a:off x="159133" y="2236296"/>
                <a:ext cx="2344869" cy="28144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3" name="Ink 22">
                <a:extLst>
                  <a:ext uri="{FF2B5EF4-FFF2-40B4-BE49-F238E27FC236}">
                    <a16:creationId xmlns:a16="http://schemas.microsoft.com/office/drawing/2014/main" id="{1BB4B391-BD19-B002-5872-803D96CEF2ED}"/>
                  </a:ext>
                </a:extLst>
              </p14:cNvPr>
              <p14:cNvContentPartPr/>
              <p14:nvPr/>
            </p14:nvContentPartPr>
            <p14:xfrm>
              <a:off x="203687" y="3141293"/>
              <a:ext cx="2512890" cy="34560"/>
            </p14:xfrm>
          </p:contentPart>
        </mc:Choice>
        <mc:Fallback xmlns="">
          <p:pic>
            <p:nvPicPr>
              <p:cNvPr id="23" name="Ink 22">
                <a:extLst>
                  <a:ext uri="{FF2B5EF4-FFF2-40B4-BE49-F238E27FC236}">
                    <a16:creationId xmlns:a16="http://schemas.microsoft.com/office/drawing/2014/main" id="{1BB4B391-BD19-B002-5872-803D96CEF2ED}"/>
                  </a:ext>
                </a:extLst>
              </p:cNvPr>
              <p:cNvPicPr/>
              <p:nvPr/>
            </p:nvPicPr>
            <p:blipFill>
              <a:blip r:embed="rId9"/>
              <a:stretch>
                <a:fillRect/>
              </a:stretch>
            </p:blipFill>
            <p:spPr>
              <a:xfrm>
                <a:off x="149685" y="3033293"/>
                <a:ext cx="2620534"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4" name="Ink 23">
                <a:extLst>
                  <a:ext uri="{FF2B5EF4-FFF2-40B4-BE49-F238E27FC236}">
                    <a16:creationId xmlns:a16="http://schemas.microsoft.com/office/drawing/2014/main" id="{0986F8C6-D042-9F47-17D9-9A5B92CFE69F}"/>
                  </a:ext>
                </a:extLst>
              </p14:cNvPr>
              <p14:cNvContentPartPr/>
              <p14:nvPr/>
            </p14:nvContentPartPr>
            <p14:xfrm>
              <a:off x="2369627" y="2343443"/>
              <a:ext cx="606690" cy="5400"/>
            </p14:xfrm>
          </p:contentPart>
        </mc:Choice>
        <mc:Fallback xmlns="">
          <p:pic>
            <p:nvPicPr>
              <p:cNvPr id="24" name="Ink 23">
                <a:extLst>
                  <a:ext uri="{FF2B5EF4-FFF2-40B4-BE49-F238E27FC236}">
                    <a16:creationId xmlns:a16="http://schemas.microsoft.com/office/drawing/2014/main" id="{0986F8C6-D042-9F47-17D9-9A5B92CFE69F}"/>
                  </a:ext>
                </a:extLst>
              </p:cNvPr>
              <p:cNvPicPr/>
              <p:nvPr/>
            </p:nvPicPr>
            <p:blipFill>
              <a:blip r:embed="rId11"/>
              <a:stretch>
                <a:fillRect/>
              </a:stretch>
            </p:blipFill>
            <p:spPr>
              <a:xfrm>
                <a:off x="2315651" y="2235443"/>
                <a:ext cx="714282"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 name="Ink 24">
                <a:extLst>
                  <a:ext uri="{FF2B5EF4-FFF2-40B4-BE49-F238E27FC236}">
                    <a16:creationId xmlns:a16="http://schemas.microsoft.com/office/drawing/2014/main" id="{877CD14B-518E-8357-2F46-F43FE44C1047}"/>
                  </a:ext>
                </a:extLst>
              </p14:cNvPr>
              <p14:cNvContentPartPr/>
              <p14:nvPr/>
            </p14:nvContentPartPr>
            <p14:xfrm>
              <a:off x="2543507" y="1524533"/>
              <a:ext cx="798930" cy="13770"/>
            </p14:xfrm>
          </p:contentPart>
        </mc:Choice>
        <mc:Fallback xmlns="">
          <p:pic>
            <p:nvPicPr>
              <p:cNvPr id="25" name="Ink 24">
                <a:extLst>
                  <a:ext uri="{FF2B5EF4-FFF2-40B4-BE49-F238E27FC236}">
                    <a16:creationId xmlns:a16="http://schemas.microsoft.com/office/drawing/2014/main" id="{877CD14B-518E-8357-2F46-F43FE44C1047}"/>
                  </a:ext>
                </a:extLst>
              </p:cNvPr>
              <p:cNvPicPr/>
              <p:nvPr/>
            </p:nvPicPr>
            <p:blipFill>
              <a:blip r:embed="rId13"/>
              <a:stretch>
                <a:fillRect/>
              </a:stretch>
            </p:blipFill>
            <p:spPr>
              <a:xfrm>
                <a:off x="2489525" y="1418610"/>
                <a:ext cx="906534" cy="225263"/>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6" name="Ink 25">
                <a:extLst>
                  <a:ext uri="{FF2B5EF4-FFF2-40B4-BE49-F238E27FC236}">
                    <a16:creationId xmlns:a16="http://schemas.microsoft.com/office/drawing/2014/main" id="{915A2263-1652-E5E1-33CB-41A3164242F1}"/>
                  </a:ext>
                </a:extLst>
              </p14:cNvPr>
              <p14:cNvContentPartPr/>
              <p14:nvPr/>
            </p14:nvContentPartPr>
            <p14:xfrm>
              <a:off x="250127" y="3961283"/>
              <a:ext cx="5016870" cy="20520"/>
            </p14:xfrm>
          </p:contentPart>
        </mc:Choice>
        <mc:Fallback xmlns="">
          <p:pic>
            <p:nvPicPr>
              <p:cNvPr id="26" name="Ink 25">
                <a:extLst>
                  <a:ext uri="{FF2B5EF4-FFF2-40B4-BE49-F238E27FC236}">
                    <a16:creationId xmlns:a16="http://schemas.microsoft.com/office/drawing/2014/main" id="{915A2263-1652-E5E1-33CB-41A3164242F1}"/>
                  </a:ext>
                </a:extLst>
              </p:cNvPr>
              <p:cNvPicPr/>
              <p:nvPr/>
            </p:nvPicPr>
            <p:blipFill>
              <a:blip r:embed="rId15"/>
              <a:stretch>
                <a:fillRect/>
              </a:stretch>
            </p:blipFill>
            <p:spPr>
              <a:xfrm>
                <a:off x="196128" y="3853283"/>
                <a:ext cx="5124508" cy="236160"/>
              </a:xfrm>
              <a:prstGeom prst="rect">
                <a:avLst/>
              </a:prstGeom>
            </p:spPr>
          </p:pic>
        </mc:Fallback>
      </mc:AlternateContent>
    </p:spTree>
    <p:extLst>
      <p:ext uri="{BB962C8B-B14F-4D97-AF65-F5344CB8AC3E}">
        <p14:creationId xmlns:p14="http://schemas.microsoft.com/office/powerpoint/2010/main" val="704434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9" y="0"/>
            <a:ext cx="914377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2A7E6483-B9C9-BE5C-4D62-93F3024CD900}"/>
              </a:ext>
            </a:extLst>
          </p:cNvPr>
          <p:cNvSpPr>
            <a:spLocks noGrp="1"/>
          </p:cNvSpPr>
          <p:nvPr>
            <p:ph type="title"/>
          </p:nvPr>
        </p:nvSpPr>
        <p:spPr>
          <a:xfrm>
            <a:off x="4132583" y="676357"/>
            <a:ext cx="5071167" cy="844655"/>
          </a:xfrm>
        </p:spPr>
        <p:txBody>
          <a:bodyPr vert="horz" wrap="square" lIns="68580" tIns="34290" rIns="68580" bIns="34290" rtlCol="0" anchor="ctr">
            <a:normAutofit/>
          </a:bodyPr>
          <a:lstStyle/>
          <a:p>
            <a:r>
              <a:rPr lang="en-US" sz="2700" dirty="0">
                <a:solidFill>
                  <a:schemeClr val="tx2"/>
                </a:solidFill>
                <a:latin typeface="Arial" panose="020B0604020202020204" pitchFamily="34" charset="0"/>
                <a:cs typeface="Arial" panose="020B0604020202020204" pitchFamily="34" charset="0"/>
              </a:rPr>
              <a:t>Top Requested Webcast Topics</a:t>
            </a:r>
          </a:p>
        </p:txBody>
      </p:sp>
      <p:pic>
        <p:nvPicPr>
          <p:cNvPr id="10" name="Graphic 9" descr="Marketing">
            <a:extLst>
              <a:ext uri="{FF2B5EF4-FFF2-40B4-BE49-F238E27FC236}">
                <a16:creationId xmlns:a16="http://schemas.microsoft.com/office/drawing/2014/main" id="{29B9DEB7-244D-ECE0-E759-9C26A9CCFA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214" y="1345385"/>
            <a:ext cx="2715016" cy="2715016"/>
          </a:xfrm>
          <a:prstGeom prst="rect">
            <a:avLst/>
          </a:prstGeom>
        </p:spPr>
      </p:pic>
      <p:sp>
        <p:nvSpPr>
          <p:cNvPr id="6" name="TextBox 5">
            <a:extLst>
              <a:ext uri="{FF2B5EF4-FFF2-40B4-BE49-F238E27FC236}">
                <a16:creationId xmlns:a16="http://schemas.microsoft.com/office/drawing/2014/main" id="{D0E08EFE-79A1-1E82-FD31-666AE035CCB8}"/>
              </a:ext>
            </a:extLst>
          </p:cNvPr>
          <p:cNvSpPr txBox="1"/>
          <p:nvPr/>
        </p:nvSpPr>
        <p:spPr>
          <a:xfrm>
            <a:off x="4567930" y="1345384"/>
            <a:ext cx="4188565" cy="3714482"/>
          </a:xfrm>
          <a:prstGeom prst="rect">
            <a:avLst/>
          </a:prstGeom>
        </p:spPr>
        <p:txBody>
          <a:bodyPr vert="horz" lIns="68580" tIns="34290" rIns="68580" bIns="34290" rtlCol="0" anchor="ctr">
            <a:normAutofit lnSpcReduction="10000"/>
          </a:bodyPr>
          <a:lstStyle/>
          <a:p>
            <a:pPr indent="-171450">
              <a:lnSpc>
                <a:spcPct val="90000"/>
              </a:lnSpc>
              <a:spcAft>
                <a:spcPts val="450"/>
              </a:spcAft>
              <a:buFont typeface="Arial" panose="020B0604020202020204" pitchFamily="34" charset="0"/>
              <a:buChar char="•"/>
              <a:defRPr/>
            </a:pPr>
            <a:r>
              <a:rPr lang="en-US" dirty="0">
                <a:solidFill>
                  <a:srgbClr val="44546A"/>
                </a:solidFill>
                <a:latin typeface="Arial" panose="020B0604020202020204" pitchFamily="34" charset="0"/>
                <a:cs typeface="Arial" panose="020B0604020202020204" pitchFamily="34" charset="0"/>
              </a:rPr>
              <a:t>AI in Small Business </a:t>
            </a:r>
          </a:p>
          <a:p>
            <a:pPr indent="-171450">
              <a:lnSpc>
                <a:spcPct val="90000"/>
              </a:lnSpc>
              <a:spcAft>
                <a:spcPts val="450"/>
              </a:spcAft>
              <a:buFont typeface="Arial" panose="020B0604020202020204" pitchFamily="34" charset="0"/>
              <a:buChar char="•"/>
              <a:defRPr/>
            </a:pPr>
            <a:r>
              <a:rPr lang="en-US" dirty="0">
                <a:solidFill>
                  <a:srgbClr val="44546A"/>
                </a:solidFill>
                <a:latin typeface="Arial" panose="020B0604020202020204" pitchFamily="34" charset="0"/>
                <a:cs typeface="Arial" panose="020B0604020202020204" pitchFamily="34" charset="0"/>
              </a:rPr>
              <a:t>Balancing Work &amp; Life</a:t>
            </a:r>
          </a:p>
          <a:p>
            <a:pPr indent="-171450">
              <a:lnSpc>
                <a:spcPct val="90000"/>
              </a:lnSpc>
              <a:spcAft>
                <a:spcPts val="450"/>
              </a:spcAft>
              <a:buFont typeface="Arial" panose="020B0604020202020204" pitchFamily="34" charset="0"/>
              <a:buChar char="•"/>
              <a:defRPr/>
            </a:pPr>
            <a:r>
              <a:rPr lang="en-US" dirty="0">
                <a:solidFill>
                  <a:srgbClr val="44546A"/>
                </a:solidFill>
                <a:latin typeface="Arial" panose="020B0604020202020204" pitchFamily="34" charset="0"/>
                <a:cs typeface="Arial" panose="020B0604020202020204" pitchFamily="34" charset="0"/>
              </a:rPr>
              <a:t>AI Tools and Products &amp; Implementation</a:t>
            </a:r>
          </a:p>
          <a:p>
            <a:pPr indent="-171450">
              <a:lnSpc>
                <a:spcPct val="90000"/>
              </a:lnSpc>
              <a:spcAft>
                <a:spcPts val="450"/>
              </a:spcAft>
              <a:buFont typeface="Arial" panose="020B0604020202020204" pitchFamily="34" charset="0"/>
              <a:buChar char="•"/>
              <a:defRPr/>
            </a:pPr>
            <a:r>
              <a:rPr lang="en-US" dirty="0">
                <a:solidFill>
                  <a:srgbClr val="44546A"/>
                </a:solidFill>
                <a:latin typeface="Arial" panose="020B0604020202020204" pitchFamily="34" charset="0"/>
                <a:cs typeface="Arial" panose="020B0604020202020204" pitchFamily="34" charset="0"/>
              </a:rPr>
              <a:t>Legal Requirements, Building an LLC</a:t>
            </a:r>
          </a:p>
          <a:p>
            <a:pPr indent="-171450">
              <a:lnSpc>
                <a:spcPct val="90000"/>
              </a:lnSpc>
              <a:spcAft>
                <a:spcPts val="450"/>
              </a:spcAft>
              <a:buFont typeface="Arial" panose="020B0604020202020204" pitchFamily="34" charset="0"/>
              <a:buChar char="•"/>
              <a:defRPr/>
            </a:pPr>
            <a:r>
              <a:rPr lang="en-US" dirty="0">
                <a:solidFill>
                  <a:srgbClr val="44546A"/>
                </a:solidFill>
                <a:latin typeface="Arial" panose="020B0604020202020204" pitchFamily="34" charset="0"/>
                <a:cs typeface="Arial" panose="020B0604020202020204" pitchFamily="34" charset="0"/>
              </a:rPr>
              <a:t>How to Build a Team</a:t>
            </a:r>
          </a:p>
          <a:p>
            <a:pPr indent="-171450">
              <a:lnSpc>
                <a:spcPct val="90000"/>
              </a:lnSpc>
              <a:spcAft>
                <a:spcPts val="450"/>
              </a:spcAft>
              <a:buFont typeface="Arial" panose="020B0604020202020204" pitchFamily="34" charset="0"/>
              <a:buChar char="•"/>
              <a:defRPr/>
            </a:pPr>
            <a:r>
              <a:rPr lang="en-US" dirty="0">
                <a:solidFill>
                  <a:srgbClr val="44546A"/>
                </a:solidFill>
                <a:latin typeface="Arial" panose="020B0604020202020204" pitchFamily="34" charset="0"/>
                <a:cs typeface="Arial" panose="020B0604020202020204" pitchFamily="34" charset="0"/>
              </a:rPr>
              <a:t>How to Make Sales</a:t>
            </a:r>
          </a:p>
          <a:p>
            <a:pPr indent="-171450">
              <a:lnSpc>
                <a:spcPct val="90000"/>
              </a:lnSpc>
              <a:spcAft>
                <a:spcPts val="450"/>
              </a:spcAft>
              <a:buFont typeface="Arial" panose="020B0604020202020204" pitchFamily="34" charset="0"/>
              <a:buChar char="•"/>
              <a:defRPr/>
            </a:pPr>
            <a:r>
              <a:rPr lang="en-US" dirty="0">
                <a:solidFill>
                  <a:srgbClr val="44546A"/>
                </a:solidFill>
                <a:latin typeface="Arial" panose="020B0604020202020204" pitchFamily="34" charset="0"/>
                <a:cs typeface="Arial" panose="020B0604020202020204" pitchFamily="34" charset="0"/>
              </a:rPr>
              <a:t>Email, Digital and Social Marketing Strategies </a:t>
            </a:r>
          </a:p>
          <a:p>
            <a:pPr indent="-171450">
              <a:lnSpc>
                <a:spcPct val="90000"/>
              </a:lnSpc>
              <a:spcAft>
                <a:spcPts val="450"/>
              </a:spcAft>
              <a:buFont typeface="Arial" panose="020B0604020202020204" pitchFamily="34" charset="0"/>
              <a:buChar char="•"/>
              <a:defRPr/>
            </a:pPr>
            <a:r>
              <a:rPr lang="en-US" dirty="0">
                <a:solidFill>
                  <a:srgbClr val="44546A"/>
                </a:solidFill>
                <a:latin typeface="Arial" panose="020B0604020202020204" pitchFamily="34" charset="0"/>
                <a:cs typeface="Arial" panose="020B0604020202020204" pitchFamily="34" charset="0"/>
              </a:rPr>
              <a:t>Imposter Syndrome / Establishing Confidence </a:t>
            </a:r>
          </a:p>
          <a:p>
            <a:pPr indent="-171450">
              <a:lnSpc>
                <a:spcPct val="90000"/>
              </a:lnSpc>
              <a:spcAft>
                <a:spcPts val="450"/>
              </a:spcAft>
              <a:buFont typeface="Arial" panose="020B0604020202020204" pitchFamily="34" charset="0"/>
              <a:buChar char="•"/>
              <a:defRPr/>
            </a:pPr>
            <a:r>
              <a:rPr lang="en-US" dirty="0">
                <a:solidFill>
                  <a:srgbClr val="44546A"/>
                </a:solidFill>
                <a:latin typeface="Arial" panose="020B0604020202020204" pitchFamily="34" charset="0"/>
                <a:cs typeface="Arial" panose="020B0604020202020204" pitchFamily="34" charset="0"/>
              </a:rPr>
              <a:t>Creating Your Brand</a:t>
            </a:r>
          </a:p>
          <a:p>
            <a:pPr indent="-171450">
              <a:lnSpc>
                <a:spcPct val="90000"/>
              </a:lnSpc>
              <a:spcAft>
                <a:spcPts val="450"/>
              </a:spcAft>
              <a:buFont typeface="Arial" panose="020B0604020202020204" pitchFamily="34" charset="0"/>
              <a:buChar char="•"/>
              <a:defRPr/>
            </a:pPr>
            <a:r>
              <a:rPr lang="en-US" dirty="0">
                <a:solidFill>
                  <a:srgbClr val="44546A"/>
                </a:solidFill>
                <a:latin typeface="Arial" panose="020B0604020202020204" pitchFamily="34" charset="0"/>
                <a:cs typeface="Arial" panose="020B0604020202020204" pitchFamily="34" charset="0"/>
              </a:rPr>
              <a:t>Speaking and Communication Skills as a Leader </a:t>
            </a:r>
          </a:p>
          <a:p>
            <a:pPr indent="-171450">
              <a:lnSpc>
                <a:spcPct val="90000"/>
              </a:lnSpc>
              <a:spcAft>
                <a:spcPts val="450"/>
              </a:spcAft>
              <a:buFont typeface="Arial" panose="020B0604020202020204" pitchFamily="34" charset="0"/>
              <a:buChar char="•"/>
              <a:defRPr/>
            </a:pPr>
            <a:r>
              <a:rPr lang="en-US" dirty="0">
                <a:solidFill>
                  <a:srgbClr val="44546A"/>
                </a:solidFill>
                <a:latin typeface="Arial" panose="020B0604020202020204" pitchFamily="34" charset="0"/>
                <a:cs typeface="Arial" panose="020B0604020202020204" pitchFamily="34" charset="0"/>
              </a:rPr>
              <a:t>Managing Finances for Your Business </a:t>
            </a:r>
          </a:p>
          <a:p>
            <a:pPr indent="-171450">
              <a:lnSpc>
                <a:spcPct val="90000"/>
              </a:lnSpc>
              <a:spcAft>
                <a:spcPts val="450"/>
              </a:spcAft>
              <a:buFont typeface="Arial" panose="020B0604020202020204" pitchFamily="34" charset="0"/>
              <a:buChar char="•"/>
              <a:defRPr/>
            </a:pPr>
            <a:r>
              <a:rPr lang="en-US" dirty="0">
                <a:solidFill>
                  <a:srgbClr val="44546A"/>
                </a:solidFill>
                <a:latin typeface="Arial" panose="020B0604020202020204" pitchFamily="34" charset="0"/>
                <a:cs typeface="Arial" panose="020B0604020202020204" pitchFamily="34" charset="0"/>
              </a:rPr>
              <a:t>Funding Opportunities for Small Business Owners</a:t>
            </a:r>
          </a:p>
          <a:p>
            <a:pPr>
              <a:lnSpc>
                <a:spcPct val="90000"/>
              </a:lnSpc>
              <a:spcAft>
                <a:spcPts val="450"/>
              </a:spcAft>
              <a:defRPr/>
            </a:pPr>
            <a:endParaRPr lang="en-US" dirty="0">
              <a:solidFill>
                <a:srgbClr val="44546A"/>
              </a:solidFill>
              <a:latin typeface="Arial" panose="020B0604020202020204" pitchFamily="34" charset="0"/>
              <a:cs typeface="Arial" panose="020B0604020202020204" pitchFamily="34" charset="0"/>
            </a:endParaRPr>
          </a:p>
          <a:p>
            <a:pPr algn="ctr">
              <a:lnSpc>
                <a:spcPct val="90000"/>
              </a:lnSpc>
              <a:spcAft>
                <a:spcPts val="450"/>
              </a:spcAft>
              <a:defRPr/>
            </a:pPr>
            <a:r>
              <a:rPr lang="en-US" sz="1800" b="1" dirty="0">
                <a:solidFill>
                  <a:srgbClr val="2F71B3"/>
                </a:solidFill>
                <a:latin typeface="Arial" panose="020B0604020202020204" pitchFamily="34" charset="0"/>
                <a:cs typeface="Arial" panose="020B0604020202020204" pitchFamily="34" charset="0"/>
              </a:rPr>
              <a:t>Add to the chat what topics you would add to the list. </a:t>
            </a:r>
          </a:p>
        </p:txBody>
      </p:sp>
      <p:grpSp>
        <p:nvGrpSpPr>
          <p:cNvPr id="17" name="Group 16">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977" y="39747"/>
            <a:ext cx="4446455" cy="5103754"/>
            <a:chOff x="6095999" y="52996"/>
            <a:chExt cx="6093363" cy="6805005"/>
          </a:xfrm>
          <a:solidFill>
            <a:schemeClr val="accent5">
              <a:alpha val="10000"/>
            </a:schemeClr>
          </a:solidFill>
        </p:grpSpPr>
        <p:sp>
          <p:nvSpPr>
            <p:cNvPr id="18" name="Freeform: Shape 17">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0" name="Freeform: Shape 19">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grpSp>
    </p:spTree>
    <p:extLst>
      <p:ext uri="{BB962C8B-B14F-4D97-AF65-F5344CB8AC3E}">
        <p14:creationId xmlns:p14="http://schemas.microsoft.com/office/powerpoint/2010/main" val="4005881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C73AA88E-9548-4948-808F-BC07E4BBDA28}"/>
              </a:ext>
            </a:extLst>
          </p:cNvPr>
          <p:cNvSpPr/>
          <p:nvPr/>
        </p:nvSpPr>
        <p:spPr>
          <a:xfrm>
            <a:off x="8780" y="3156147"/>
            <a:ext cx="9144000" cy="1950013"/>
          </a:xfrm>
          <a:prstGeom prst="rect">
            <a:avLst/>
          </a:prstGeom>
          <a:solidFill>
            <a:schemeClr val="tx2">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200">
              <a:solidFill>
                <a:srgbClr val="000000"/>
              </a:solidFill>
              <a:latin typeface="Arial"/>
            </a:endParaRPr>
          </a:p>
        </p:txBody>
      </p:sp>
      <p:sp>
        <p:nvSpPr>
          <p:cNvPr id="10" name="Rectangle 9">
            <a:extLst>
              <a:ext uri="{FF2B5EF4-FFF2-40B4-BE49-F238E27FC236}">
                <a16:creationId xmlns:a16="http://schemas.microsoft.com/office/drawing/2014/main" id="{AE66EE8A-AC69-43D1-9950-8D86C456C668}"/>
              </a:ext>
            </a:extLst>
          </p:cNvPr>
          <p:cNvSpPr/>
          <p:nvPr/>
        </p:nvSpPr>
        <p:spPr>
          <a:xfrm>
            <a:off x="60293" y="1398143"/>
            <a:ext cx="1571361" cy="23682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00" b="1">
                <a:solidFill>
                  <a:srgbClr val="FFFFFF"/>
                </a:solidFill>
                <a:latin typeface="Arial"/>
              </a:rPr>
              <a:t>Funding Hub</a:t>
            </a:r>
          </a:p>
        </p:txBody>
      </p:sp>
      <p:sp>
        <p:nvSpPr>
          <p:cNvPr id="2" name="Title 1">
            <a:extLst>
              <a:ext uri="{FF2B5EF4-FFF2-40B4-BE49-F238E27FC236}">
                <a16:creationId xmlns:a16="http://schemas.microsoft.com/office/drawing/2014/main" id="{9BECC62A-CE09-46E9-AF3A-42FEB515E9CC}"/>
              </a:ext>
            </a:extLst>
          </p:cNvPr>
          <p:cNvSpPr>
            <a:spLocks noGrp="1"/>
          </p:cNvSpPr>
          <p:nvPr>
            <p:ph type="title"/>
          </p:nvPr>
        </p:nvSpPr>
        <p:spPr>
          <a:xfrm>
            <a:off x="141221" y="234350"/>
            <a:ext cx="8572500" cy="387798"/>
          </a:xfrm>
        </p:spPr>
        <p:txBody>
          <a:bodyPr/>
          <a:lstStyle/>
          <a:p>
            <a:r>
              <a:rPr lang="en-US" b="1"/>
              <a:t>Transform</a:t>
            </a:r>
          </a:p>
        </p:txBody>
      </p:sp>
      <p:sp>
        <p:nvSpPr>
          <p:cNvPr id="11" name="Rectangle 10">
            <a:extLst>
              <a:ext uri="{FF2B5EF4-FFF2-40B4-BE49-F238E27FC236}">
                <a16:creationId xmlns:a16="http://schemas.microsoft.com/office/drawing/2014/main" id="{9550B5F1-4716-4035-BEFD-73847DBF8F74}"/>
              </a:ext>
            </a:extLst>
          </p:cNvPr>
          <p:cNvSpPr/>
          <p:nvPr/>
        </p:nvSpPr>
        <p:spPr>
          <a:xfrm>
            <a:off x="1885536" y="1398576"/>
            <a:ext cx="1714914" cy="23638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950" b="1" dirty="0">
                <a:solidFill>
                  <a:srgbClr val="FFFFFF"/>
                </a:solidFill>
                <a:latin typeface="Arial"/>
              </a:rPr>
              <a:t>On-Demand Video Library</a:t>
            </a:r>
          </a:p>
        </p:txBody>
      </p:sp>
      <p:sp>
        <p:nvSpPr>
          <p:cNvPr id="14" name="Rectangle 13">
            <a:extLst>
              <a:ext uri="{FF2B5EF4-FFF2-40B4-BE49-F238E27FC236}">
                <a16:creationId xmlns:a16="http://schemas.microsoft.com/office/drawing/2014/main" id="{2A9409BC-EB8A-4716-8F97-F6E48E2498CA}"/>
              </a:ext>
            </a:extLst>
          </p:cNvPr>
          <p:cNvSpPr/>
          <p:nvPr/>
        </p:nvSpPr>
        <p:spPr>
          <a:xfrm>
            <a:off x="3787534" y="1398143"/>
            <a:ext cx="1566930" cy="23682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00" b="1">
                <a:solidFill>
                  <a:srgbClr val="FFFFFF"/>
                </a:solidFill>
                <a:latin typeface="Arial"/>
              </a:rPr>
              <a:t>Tech Hub</a:t>
            </a:r>
          </a:p>
        </p:txBody>
      </p:sp>
      <p:sp>
        <p:nvSpPr>
          <p:cNvPr id="38" name="TextBox 37">
            <a:extLst>
              <a:ext uri="{FF2B5EF4-FFF2-40B4-BE49-F238E27FC236}">
                <a16:creationId xmlns:a16="http://schemas.microsoft.com/office/drawing/2014/main" id="{9A275481-BC32-4799-93F6-2EE93B5BA7D2}"/>
              </a:ext>
            </a:extLst>
          </p:cNvPr>
          <p:cNvSpPr txBox="1"/>
          <p:nvPr/>
        </p:nvSpPr>
        <p:spPr>
          <a:xfrm>
            <a:off x="176227" y="718915"/>
            <a:ext cx="8039657" cy="369332"/>
          </a:xfrm>
          <a:prstGeom prst="rect">
            <a:avLst/>
          </a:prstGeom>
          <a:noFill/>
        </p:spPr>
        <p:txBody>
          <a:bodyPr wrap="square" lIns="0" tIns="0" rIns="0" bIns="0" rtlCol="0">
            <a:spAutoFit/>
          </a:bodyPr>
          <a:lstStyle/>
          <a:p>
            <a:r>
              <a:rPr lang="en-US" sz="1200" i="1">
                <a:solidFill>
                  <a:srgbClr val="444444"/>
                </a:solidFill>
                <a:latin typeface="Arial"/>
                <a:ea typeface="Calibri" panose="020F0502020204030204" pitchFamily="34" charset="0"/>
              </a:rPr>
              <a:t>From expert funding advise, to technology tips, to lessons on success and failure, DWEN provides you with valuable and compelling resources</a:t>
            </a:r>
            <a:r>
              <a:rPr lang="en-US" sz="1200">
                <a:solidFill>
                  <a:srgbClr val="444444"/>
                </a:solidFill>
                <a:latin typeface="Arial"/>
                <a:ea typeface="Calibri" panose="020F0502020204030204" pitchFamily="34" charset="0"/>
              </a:rPr>
              <a:t>. </a:t>
            </a:r>
            <a:r>
              <a:rPr lang="en-US" sz="1200" i="1">
                <a:solidFill>
                  <a:srgbClr val="2F71B3"/>
                </a:solidFill>
                <a:latin typeface="Arial" panose="020B0604020202020204" pitchFamily="34" charset="0"/>
                <a:ea typeface="Calibri" panose="020F0502020204030204" pitchFamily="34" charset="0"/>
              </a:rPr>
              <a:t>. </a:t>
            </a:r>
            <a:endParaRPr lang="en-US" sz="1200" i="1">
              <a:solidFill>
                <a:srgbClr val="2F71B3"/>
              </a:solidFill>
              <a:latin typeface="Arial"/>
            </a:endParaRPr>
          </a:p>
        </p:txBody>
      </p:sp>
      <p:sp>
        <p:nvSpPr>
          <p:cNvPr id="42" name="Rectangle 41">
            <a:extLst>
              <a:ext uri="{FF2B5EF4-FFF2-40B4-BE49-F238E27FC236}">
                <a16:creationId xmlns:a16="http://schemas.microsoft.com/office/drawing/2014/main" id="{41BEE722-06BC-48A4-A45D-9F1CAD9CFBC7}"/>
              </a:ext>
            </a:extLst>
          </p:cNvPr>
          <p:cNvSpPr/>
          <p:nvPr/>
        </p:nvSpPr>
        <p:spPr>
          <a:xfrm>
            <a:off x="5658839" y="1398143"/>
            <a:ext cx="1547129" cy="23682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00" b="1" dirty="0">
                <a:solidFill>
                  <a:srgbClr val="FFFFFF"/>
                </a:solidFill>
                <a:latin typeface="Arial"/>
              </a:rPr>
              <a:t>Articles</a:t>
            </a:r>
          </a:p>
        </p:txBody>
      </p:sp>
      <p:cxnSp>
        <p:nvCxnSpPr>
          <p:cNvPr id="48" name="Straight Connector 47">
            <a:extLst>
              <a:ext uri="{FF2B5EF4-FFF2-40B4-BE49-F238E27FC236}">
                <a16:creationId xmlns:a16="http://schemas.microsoft.com/office/drawing/2014/main" id="{E9C445E1-0F02-4801-9378-77DC96640AEA}"/>
              </a:ext>
            </a:extLst>
          </p:cNvPr>
          <p:cNvCxnSpPr/>
          <p:nvPr/>
        </p:nvCxnSpPr>
        <p:spPr>
          <a:xfrm>
            <a:off x="-3179" y="3055415"/>
            <a:ext cx="913522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903BF4B-9895-3B1F-0F44-7D44B3500F5F}"/>
              </a:ext>
            </a:extLst>
          </p:cNvPr>
          <p:cNvSpPr txBox="1"/>
          <p:nvPr/>
        </p:nvSpPr>
        <p:spPr>
          <a:xfrm>
            <a:off x="141220" y="3196885"/>
            <a:ext cx="1542683" cy="1223412"/>
          </a:xfrm>
          <a:prstGeom prst="rect">
            <a:avLst/>
          </a:prstGeom>
          <a:noFill/>
        </p:spPr>
        <p:txBody>
          <a:bodyPr wrap="square">
            <a:spAutoFit/>
          </a:bodyPr>
          <a:lstStyle/>
          <a:p>
            <a:r>
              <a:rPr lang="en-US" sz="1050" dirty="0">
                <a:solidFill>
                  <a:srgbClr val="444444"/>
                </a:solidFill>
                <a:latin typeface="Arial"/>
              </a:rPr>
              <a:t>The </a:t>
            </a:r>
            <a:r>
              <a:rPr lang="en-US" sz="1050" b="1" dirty="0">
                <a:solidFill>
                  <a:srgbClr val="2F71B3"/>
                </a:solidFill>
                <a:latin typeface="Arial"/>
              </a:rPr>
              <a:t>Funding Hub, </a:t>
            </a:r>
            <a:r>
              <a:rPr lang="en-US" sz="1050" dirty="0">
                <a:solidFill>
                  <a:srgbClr val="444444"/>
                </a:solidFill>
                <a:latin typeface="Arial"/>
              </a:rPr>
              <a:t>created in partnership with Global Invest Her, is designed and curated to help you along your funding journey</a:t>
            </a:r>
          </a:p>
        </p:txBody>
      </p:sp>
      <p:sp>
        <p:nvSpPr>
          <p:cNvPr id="9" name="TextBox 8">
            <a:extLst>
              <a:ext uri="{FF2B5EF4-FFF2-40B4-BE49-F238E27FC236}">
                <a16:creationId xmlns:a16="http://schemas.microsoft.com/office/drawing/2014/main" id="{6EA4AD06-4585-EBBE-156F-1663F51CF43E}"/>
              </a:ext>
            </a:extLst>
          </p:cNvPr>
          <p:cNvSpPr txBox="1"/>
          <p:nvPr/>
        </p:nvSpPr>
        <p:spPr>
          <a:xfrm>
            <a:off x="1954827" y="3201172"/>
            <a:ext cx="1651748" cy="1061829"/>
          </a:xfrm>
          <a:prstGeom prst="rect">
            <a:avLst/>
          </a:prstGeom>
          <a:noFill/>
        </p:spPr>
        <p:txBody>
          <a:bodyPr wrap="square">
            <a:spAutoFit/>
          </a:bodyPr>
          <a:lstStyle/>
          <a:p>
            <a:r>
              <a:rPr lang="en-US" sz="1050" dirty="0">
                <a:solidFill>
                  <a:srgbClr val="444444"/>
                </a:solidFill>
                <a:latin typeface="Arial"/>
              </a:rPr>
              <a:t>Watch content, including Empower Hours and Tech Talks, on your schedule by visiting the </a:t>
            </a:r>
            <a:r>
              <a:rPr lang="en-US" sz="1050" b="1" dirty="0">
                <a:solidFill>
                  <a:srgbClr val="2F71B3"/>
                </a:solidFill>
                <a:latin typeface="Arial"/>
              </a:rPr>
              <a:t>on-demand video library </a:t>
            </a:r>
            <a:r>
              <a:rPr lang="en-US" sz="1050" dirty="0">
                <a:solidFill>
                  <a:srgbClr val="444444"/>
                </a:solidFill>
                <a:latin typeface="Arial"/>
              </a:rPr>
              <a:t>at any time. </a:t>
            </a:r>
          </a:p>
        </p:txBody>
      </p:sp>
      <p:sp>
        <p:nvSpPr>
          <p:cNvPr id="15" name="TextBox 14">
            <a:extLst>
              <a:ext uri="{FF2B5EF4-FFF2-40B4-BE49-F238E27FC236}">
                <a16:creationId xmlns:a16="http://schemas.microsoft.com/office/drawing/2014/main" id="{8B339D7C-1C98-3493-F066-246073F826D2}"/>
              </a:ext>
            </a:extLst>
          </p:cNvPr>
          <p:cNvSpPr txBox="1"/>
          <p:nvPr/>
        </p:nvSpPr>
        <p:spPr>
          <a:xfrm>
            <a:off x="3787534" y="3162636"/>
            <a:ext cx="1786204" cy="1061829"/>
          </a:xfrm>
          <a:prstGeom prst="rect">
            <a:avLst/>
          </a:prstGeom>
          <a:noFill/>
        </p:spPr>
        <p:txBody>
          <a:bodyPr wrap="square">
            <a:spAutoFit/>
          </a:bodyPr>
          <a:lstStyle/>
          <a:p>
            <a:r>
              <a:rPr lang="en-US" sz="1050">
                <a:solidFill>
                  <a:srgbClr val="444444"/>
                </a:solidFill>
                <a:latin typeface="Arial"/>
              </a:rPr>
              <a:t>Technology is central to your business story –</a:t>
            </a:r>
            <a:br>
              <a:rPr lang="en-US" sz="1050">
                <a:solidFill>
                  <a:srgbClr val="444444"/>
                </a:solidFill>
                <a:latin typeface="Arial"/>
              </a:rPr>
            </a:br>
            <a:r>
              <a:rPr lang="en-US" sz="1050">
                <a:solidFill>
                  <a:srgbClr val="444444"/>
                </a:solidFill>
                <a:latin typeface="Arial"/>
              </a:rPr>
              <a:t>and your most powerful tool for scale. The </a:t>
            </a:r>
            <a:r>
              <a:rPr lang="en-US" sz="1050" b="1">
                <a:solidFill>
                  <a:srgbClr val="2F71B3"/>
                </a:solidFill>
                <a:latin typeface="Arial"/>
              </a:rPr>
              <a:t>Tech Hub </a:t>
            </a:r>
            <a:r>
              <a:rPr lang="en-US" sz="1050">
                <a:solidFill>
                  <a:srgbClr val="444444"/>
                </a:solidFill>
                <a:latin typeface="Arial"/>
              </a:rPr>
              <a:t>connects you to the solutions you need. </a:t>
            </a:r>
          </a:p>
        </p:txBody>
      </p:sp>
      <p:sp>
        <p:nvSpPr>
          <p:cNvPr id="18" name="TextBox 17">
            <a:extLst>
              <a:ext uri="{FF2B5EF4-FFF2-40B4-BE49-F238E27FC236}">
                <a16:creationId xmlns:a16="http://schemas.microsoft.com/office/drawing/2014/main" id="{764B81F9-625D-00C8-F96C-7CF03CF22B7B}"/>
              </a:ext>
            </a:extLst>
          </p:cNvPr>
          <p:cNvSpPr txBox="1"/>
          <p:nvPr/>
        </p:nvSpPr>
        <p:spPr>
          <a:xfrm>
            <a:off x="5669499" y="3196885"/>
            <a:ext cx="1603070" cy="1223412"/>
          </a:xfrm>
          <a:prstGeom prst="rect">
            <a:avLst/>
          </a:prstGeom>
          <a:noFill/>
        </p:spPr>
        <p:txBody>
          <a:bodyPr wrap="square">
            <a:spAutoFit/>
          </a:bodyPr>
          <a:lstStyle/>
          <a:p>
            <a:r>
              <a:rPr lang="en-US" sz="1050" dirty="0">
                <a:solidFill>
                  <a:srgbClr val="444444"/>
                </a:solidFill>
                <a:latin typeface="Arial"/>
              </a:rPr>
              <a:t>Read </a:t>
            </a:r>
            <a:r>
              <a:rPr lang="en-US" sz="1050" b="1" dirty="0">
                <a:solidFill>
                  <a:srgbClr val="0070C0"/>
                </a:solidFill>
                <a:latin typeface="Arial"/>
              </a:rPr>
              <a:t>checklists and articles </a:t>
            </a:r>
            <a:r>
              <a:rPr lang="en-US" sz="1050" dirty="0">
                <a:solidFill>
                  <a:srgbClr val="444444"/>
                </a:solidFill>
                <a:latin typeface="Arial"/>
              </a:rPr>
              <a:t>on relevant topics such as Productivity, Sustainability, AI, Innovation and technology support. </a:t>
            </a:r>
          </a:p>
        </p:txBody>
      </p:sp>
      <p:sp>
        <p:nvSpPr>
          <p:cNvPr id="21" name="TextBox 20">
            <a:extLst>
              <a:ext uri="{FF2B5EF4-FFF2-40B4-BE49-F238E27FC236}">
                <a16:creationId xmlns:a16="http://schemas.microsoft.com/office/drawing/2014/main" id="{53E1856B-A147-7630-3F77-9915E37F9FD7}"/>
              </a:ext>
            </a:extLst>
          </p:cNvPr>
          <p:cNvSpPr txBox="1"/>
          <p:nvPr/>
        </p:nvSpPr>
        <p:spPr>
          <a:xfrm>
            <a:off x="7509181" y="3196152"/>
            <a:ext cx="1603070" cy="1384995"/>
          </a:xfrm>
          <a:prstGeom prst="rect">
            <a:avLst/>
          </a:prstGeom>
          <a:noFill/>
        </p:spPr>
        <p:txBody>
          <a:bodyPr wrap="square">
            <a:spAutoFit/>
          </a:bodyPr>
          <a:lstStyle/>
          <a:p>
            <a:r>
              <a:rPr lang="en-US" sz="1050" dirty="0">
                <a:solidFill>
                  <a:srgbClr val="444444"/>
                </a:solidFill>
                <a:latin typeface="Arial"/>
              </a:rPr>
              <a:t>Live webcast series presented by thoughts leaders on relevant topics to advance your business including </a:t>
            </a:r>
            <a:r>
              <a:rPr lang="en-US" sz="1050" b="1" dirty="0">
                <a:solidFill>
                  <a:srgbClr val="0070C0"/>
                </a:solidFill>
                <a:latin typeface="Arial"/>
              </a:rPr>
              <a:t>Funding Talks</a:t>
            </a:r>
            <a:r>
              <a:rPr lang="en-US" sz="1050" dirty="0">
                <a:solidFill>
                  <a:srgbClr val="444444"/>
                </a:solidFill>
                <a:latin typeface="Arial"/>
              </a:rPr>
              <a:t>, </a:t>
            </a:r>
            <a:r>
              <a:rPr lang="en-US" sz="1050" b="1" dirty="0" err="1">
                <a:solidFill>
                  <a:srgbClr val="0070C0"/>
                </a:solidFill>
                <a:latin typeface="Arial"/>
              </a:rPr>
              <a:t>TechTalks</a:t>
            </a:r>
            <a:r>
              <a:rPr lang="en-US" sz="1050" dirty="0">
                <a:solidFill>
                  <a:srgbClr val="444444"/>
                </a:solidFill>
                <a:latin typeface="Arial"/>
              </a:rPr>
              <a:t> and </a:t>
            </a:r>
            <a:r>
              <a:rPr lang="en-US" sz="1050" b="1" dirty="0">
                <a:solidFill>
                  <a:srgbClr val="0070C0"/>
                </a:solidFill>
                <a:latin typeface="Arial"/>
              </a:rPr>
              <a:t>Empower Hours</a:t>
            </a:r>
            <a:r>
              <a:rPr lang="en-US" sz="1050" dirty="0">
                <a:solidFill>
                  <a:srgbClr val="444444"/>
                </a:solidFill>
                <a:latin typeface="Arial"/>
              </a:rPr>
              <a:t>. </a:t>
            </a:r>
          </a:p>
        </p:txBody>
      </p:sp>
      <p:pic>
        <p:nvPicPr>
          <p:cNvPr id="4" name="Picture 3">
            <a:extLst>
              <a:ext uri="{FF2B5EF4-FFF2-40B4-BE49-F238E27FC236}">
                <a16:creationId xmlns:a16="http://schemas.microsoft.com/office/drawing/2014/main" id="{50F7835D-9A08-222C-E9F3-DF45F70B3A90}"/>
              </a:ext>
            </a:extLst>
          </p:cNvPr>
          <p:cNvPicPr>
            <a:picLocks noChangeAspect="1"/>
          </p:cNvPicPr>
          <p:nvPr/>
        </p:nvPicPr>
        <p:blipFill rotWithShape="1">
          <a:blip r:embed="rId3"/>
          <a:srcRect l="13669" t="5677" r="8490" b="5426"/>
          <a:stretch/>
        </p:blipFill>
        <p:spPr>
          <a:xfrm>
            <a:off x="88971" y="1694395"/>
            <a:ext cx="1571361" cy="1320994"/>
          </a:xfrm>
          <a:prstGeom prst="rect">
            <a:avLst/>
          </a:prstGeom>
        </p:spPr>
      </p:pic>
      <p:pic>
        <p:nvPicPr>
          <p:cNvPr id="7" name="Picture 6">
            <a:extLst>
              <a:ext uri="{FF2B5EF4-FFF2-40B4-BE49-F238E27FC236}">
                <a16:creationId xmlns:a16="http://schemas.microsoft.com/office/drawing/2014/main" id="{AA9405F8-245D-F481-D929-5CC7D136442E}"/>
              </a:ext>
            </a:extLst>
          </p:cNvPr>
          <p:cNvPicPr>
            <a:picLocks noChangeAspect="1"/>
          </p:cNvPicPr>
          <p:nvPr/>
        </p:nvPicPr>
        <p:blipFill>
          <a:blip r:embed="rId4"/>
          <a:stretch>
            <a:fillRect/>
          </a:stretch>
        </p:blipFill>
        <p:spPr>
          <a:xfrm>
            <a:off x="1891332" y="1719297"/>
            <a:ext cx="1554401" cy="1277590"/>
          </a:xfrm>
          <a:prstGeom prst="rect">
            <a:avLst/>
          </a:prstGeom>
        </p:spPr>
      </p:pic>
      <p:pic>
        <p:nvPicPr>
          <p:cNvPr id="12" name="Picture 11">
            <a:extLst>
              <a:ext uri="{FF2B5EF4-FFF2-40B4-BE49-F238E27FC236}">
                <a16:creationId xmlns:a16="http://schemas.microsoft.com/office/drawing/2014/main" id="{D057E0B8-97A3-B8CE-13A0-8594CABABC80}"/>
              </a:ext>
            </a:extLst>
          </p:cNvPr>
          <p:cNvPicPr>
            <a:picLocks noChangeAspect="1"/>
          </p:cNvPicPr>
          <p:nvPr/>
        </p:nvPicPr>
        <p:blipFill>
          <a:blip r:embed="rId5"/>
          <a:stretch>
            <a:fillRect/>
          </a:stretch>
        </p:blipFill>
        <p:spPr>
          <a:xfrm>
            <a:off x="3793678" y="1669579"/>
            <a:ext cx="1601907" cy="1307231"/>
          </a:xfrm>
          <a:prstGeom prst="rect">
            <a:avLst/>
          </a:prstGeom>
        </p:spPr>
      </p:pic>
      <p:sp>
        <p:nvSpPr>
          <p:cNvPr id="3" name="Rectangle 2">
            <a:extLst>
              <a:ext uri="{FF2B5EF4-FFF2-40B4-BE49-F238E27FC236}">
                <a16:creationId xmlns:a16="http://schemas.microsoft.com/office/drawing/2014/main" id="{5E430C63-487D-633A-3852-35F3EB832B2B}"/>
              </a:ext>
            </a:extLst>
          </p:cNvPr>
          <p:cNvSpPr/>
          <p:nvPr/>
        </p:nvSpPr>
        <p:spPr>
          <a:xfrm>
            <a:off x="7432419" y="1398143"/>
            <a:ext cx="1566930" cy="236823"/>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000" b="1" dirty="0">
                <a:solidFill>
                  <a:srgbClr val="FFFFFF"/>
                </a:solidFill>
                <a:latin typeface="Arial"/>
              </a:rPr>
              <a:t>Live Webcasts</a:t>
            </a:r>
          </a:p>
        </p:txBody>
      </p:sp>
      <p:pic>
        <p:nvPicPr>
          <p:cNvPr id="8" name="Picture 7">
            <a:extLst>
              <a:ext uri="{FF2B5EF4-FFF2-40B4-BE49-F238E27FC236}">
                <a16:creationId xmlns:a16="http://schemas.microsoft.com/office/drawing/2014/main" id="{DAC98A86-7919-8844-C941-F781C248D26A}"/>
              </a:ext>
            </a:extLst>
          </p:cNvPr>
          <p:cNvPicPr>
            <a:picLocks noChangeAspect="1"/>
          </p:cNvPicPr>
          <p:nvPr/>
        </p:nvPicPr>
        <p:blipFill>
          <a:blip r:embed="rId6"/>
          <a:stretch>
            <a:fillRect/>
          </a:stretch>
        </p:blipFill>
        <p:spPr>
          <a:xfrm>
            <a:off x="7472893" y="1812718"/>
            <a:ext cx="1485982" cy="1144237"/>
          </a:xfrm>
          <a:prstGeom prst="rect">
            <a:avLst/>
          </a:prstGeom>
        </p:spPr>
      </p:pic>
      <p:pic>
        <p:nvPicPr>
          <p:cNvPr id="16" name="Picture 15">
            <a:extLst>
              <a:ext uri="{FF2B5EF4-FFF2-40B4-BE49-F238E27FC236}">
                <a16:creationId xmlns:a16="http://schemas.microsoft.com/office/drawing/2014/main" id="{9D7D6E75-66B8-75A1-6BB3-FA08C17B04F8}"/>
              </a:ext>
            </a:extLst>
          </p:cNvPr>
          <p:cNvPicPr>
            <a:picLocks noChangeAspect="1"/>
          </p:cNvPicPr>
          <p:nvPr/>
        </p:nvPicPr>
        <p:blipFill>
          <a:blip r:embed="rId7"/>
          <a:stretch>
            <a:fillRect/>
          </a:stretch>
        </p:blipFill>
        <p:spPr>
          <a:xfrm>
            <a:off x="5658839" y="1747762"/>
            <a:ext cx="1566758" cy="1277591"/>
          </a:xfrm>
          <a:prstGeom prst="rect">
            <a:avLst/>
          </a:prstGeom>
        </p:spPr>
      </p:pic>
    </p:spTree>
    <p:extLst>
      <p:ext uri="{BB962C8B-B14F-4D97-AF65-F5344CB8AC3E}">
        <p14:creationId xmlns:p14="http://schemas.microsoft.com/office/powerpoint/2010/main" val="731130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FDFB7-C077-DFC3-1F25-3036EC43A9E7}"/>
              </a:ext>
            </a:extLst>
          </p:cNvPr>
          <p:cNvSpPr>
            <a:spLocks noGrp="1"/>
          </p:cNvSpPr>
          <p:nvPr>
            <p:ph type="title"/>
          </p:nvPr>
        </p:nvSpPr>
        <p:spPr>
          <a:xfrm>
            <a:off x="285750" y="600889"/>
            <a:ext cx="1714500" cy="2659190"/>
          </a:xfrm>
        </p:spPr>
        <p:txBody>
          <a:bodyPr/>
          <a:lstStyle/>
          <a:p>
            <a:r>
              <a:rPr lang="en-US" dirty="0"/>
              <a:t>Technology Support</a:t>
            </a:r>
            <a:br>
              <a:rPr lang="en-US" dirty="0"/>
            </a:br>
            <a:br>
              <a:rPr lang="en-US" dirty="0"/>
            </a:br>
            <a:r>
              <a:rPr lang="en-US" dirty="0"/>
              <a:t>Visit the “Tech Hub”</a:t>
            </a:r>
            <a:br>
              <a:rPr lang="en-US" dirty="0"/>
            </a:br>
            <a:br>
              <a:rPr lang="en-US" dirty="0"/>
            </a:br>
            <a:br>
              <a:rPr lang="en-US" dirty="0"/>
            </a:br>
            <a:endParaRPr lang="en-US" dirty="0"/>
          </a:p>
        </p:txBody>
      </p:sp>
      <p:pic>
        <p:nvPicPr>
          <p:cNvPr id="10" name="Picture 9">
            <a:extLst>
              <a:ext uri="{FF2B5EF4-FFF2-40B4-BE49-F238E27FC236}">
                <a16:creationId xmlns:a16="http://schemas.microsoft.com/office/drawing/2014/main" id="{31DCED77-DEAC-33DE-9F77-6B7E26819CE8}"/>
              </a:ext>
            </a:extLst>
          </p:cNvPr>
          <p:cNvPicPr>
            <a:picLocks noChangeAspect="1"/>
          </p:cNvPicPr>
          <p:nvPr/>
        </p:nvPicPr>
        <p:blipFill rotWithShape="1">
          <a:blip r:embed="rId3"/>
          <a:srcRect l="30152" t="11064" r="33258" b="1268"/>
          <a:stretch/>
        </p:blipFill>
        <p:spPr>
          <a:xfrm>
            <a:off x="6461312" y="57190"/>
            <a:ext cx="2549220" cy="3282845"/>
          </a:xfrm>
          <a:prstGeom prst="rect">
            <a:avLst/>
          </a:prstGeom>
          <a:ln>
            <a:solidFill>
              <a:schemeClr val="tx1"/>
            </a:solidFill>
          </a:ln>
        </p:spPr>
      </p:pic>
      <p:sp>
        <p:nvSpPr>
          <p:cNvPr id="11" name="Content Placeholder 2">
            <a:extLst>
              <a:ext uri="{FF2B5EF4-FFF2-40B4-BE49-F238E27FC236}">
                <a16:creationId xmlns:a16="http://schemas.microsoft.com/office/drawing/2014/main" id="{97420293-B000-645B-87BC-54BA68DBFD66}"/>
              </a:ext>
            </a:extLst>
          </p:cNvPr>
          <p:cNvSpPr>
            <a:spLocks noGrp="1"/>
          </p:cNvSpPr>
          <p:nvPr>
            <p:ph idx="1"/>
          </p:nvPr>
        </p:nvSpPr>
        <p:spPr>
          <a:xfrm>
            <a:off x="2501633" y="64487"/>
            <a:ext cx="3583618" cy="2091501"/>
          </a:xfrm>
        </p:spPr>
        <p:txBody>
          <a:bodyPr/>
          <a:lstStyle/>
          <a:p>
            <a:r>
              <a:rPr lang="en-US" sz="1200" b="1" dirty="0"/>
              <a:t>Listen</a:t>
            </a:r>
            <a:r>
              <a:rPr lang="en-US" sz="1200" dirty="0"/>
              <a:t> to a recorded Tech Talk conversations</a:t>
            </a:r>
          </a:p>
          <a:p>
            <a:r>
              <a:rPr lang="en-US" sz="1200" b="1" dirty="0"/>
              <a:t>Read</a:t>
            </a:r>
            <a:r>
              <a:rPr lang="en-US" sz="1200" dirty="0"/>
              <a:t> about AI, Tech Tips, Productivity, Security and more.</a:t>
            </a:r>
          </a:p>
          <a:p>
            <a:r>
              <a:rPr lang="en-US" sz="1200" b="1" dirty="0"/>
              <a:t>Learn</a:t>
            </a:r>
            <a:r>
              <a:rPr lang="en-US" sz="1200" dirty="0"/>
              <a:t> tips and tricks with easy to navigate checklists. </a:t>
            </a:r>
          </a:p>
          <a:p>
            <a:pPr marL="0" indent="0">
              <a:buNone/>
            </a:pPr>
            <a:endParaRPr lang="en-US" sz="825" dirty="0"/>
          </a:p>
        </p:txBody>
      </p:sp>
      <p:pic>
        <p:nvPicPr>
          <p:cNvPr id="20" name="Picture 19">
            <a:extLst>
              <a:ext uri="{FF2B5EF4-FFF2-40B4-BE49-F238E27FC236}">
                <a16:creationId xmlns:a16="http://schemas.microsoft.com/office/drawing/2014/main" id="{D0C874D8-D41D-311B-C532-E4F95D4759C0}"/>
              </a:ext>
            </a:extLst>
          </p:cNvPr>
          <p:cNvPicPr>
            <a:picLocks noChangeAspect="1"/>
          </p:cNvPicPr>
          <p:nvPr/>
        </p:nvPicPr>
        <p:blipFill rotWithShape="1">
          <a:blip r:embed="rId4"/>
          <a:srcRect l="31765" t="15732" r="31765" b="8481"/>
          <a:stretch/>
        </p:blipFill>
        <p:spPr>
          <a:xfrm>
            <a:off x="2886299" y="3123824"/>
            <a:ext cx="1777906" cy="1985806"/>
          </a:xfrm>
          <a:prstGeom prst="rect">
            <a:avLst/>
          </a:prstGeom>
        </p:spPr>
      </p:pic>
      <p:pic>
        <p:nvPicPr>
          <p:cNvPr id="22" name="Picture 21">
            <a:extLst>
              <a:ext uri="{FF2B5EF4-FFF2-40B4-BE49-F238E27FC236}">
                <a16:creationId xmlns:a16="http://schemas.microsoft.com/office/drawing/2014/main" id="{7F1C854B-9A12-77F6-A463-40A74E18D2D4}"/>
              </a:ext>
            </a:extLst>
          </p:cNvPr>
          <p:cNvPicPr>
            <a:picLocks noChangeAspect="1"/>
          </p:cNvPicPr>
          <p:nvPr/>
        </p:nvPicPr>
        <p:blipFill rotWithShape="1">
          <a:blip r:embed="rId5"/>
          <a:srcRect l="9633" t="15732" r="9778"/>
          <a:stretch/>
        </p:blipFill>
        <p:spPr>
          <a:xfrm>
            <a:off x="1673641" y="2056193"/>
            <a:ext cx="2101611" cy="1181197"/>
          </a:xfrm>
          <a:prstGeom prst="rect">
            <a:avLst/>
          </a:prstGeom>
        </p:spPr>
      </p:pic>
      <p:pic>
        <p:nvPicPr>
          <p:cNvPr id="4" name="Picture 3">
            <a:extLst>
              <a:ext uri="{FF2B5EF4-FFF2-40B4-BE49-F238E27FC236}">
                <a16:creationId xmlns:a16="http://schemas.microsoft.com/office/drawing/2014/main" id="{7EC34AE9-B412-5313-0B79-BF88B0A59F0D}"/>
              </a:ext>
            </a:extLst>
          </p:cNvPr>
          <p:cNvPicPr>
            <a:picLocks noChangeAspect="1"/>
          </p:cNvPicPr>
          <p:nvPr/>
        </p:nvPicPr>
        <p:blipFill>
          <a:blip r:embed="rId6"/>
          <a:stretch>
            <a:fillRect/>
          </a:stretch>
        </p:blipFill>
        <p:spPr>
          <a:xfrm>
            <a:off x="5729740" y="3401980"/>
            <a:ext cx="3280792" cy="1707649"/>
          </a:xfrm>
          <a:prstGeom prst="rect">
            <a:avLst/>
          </a:prstGeom>
        </p:spPr>
      </p:pic>
      <p:pic>
        <p:nvPicPr>
          <p:cNvPr id="6" name="Picture 5">
            <a:extLst>
              <a:ext uri="{FF2B5EF4-FFF2-40B4-BE49-F238E27FC236}">
                <a16:creationId xmlns:a16="http://schemas.microsoft.com/office/drawing/2014/main" id="{CE3C3E18-75FC-AA85-90B0-40C662E58FBD}"/>
              </a:ext>
            </a:extLst>
          </p:cNvPr>
          <p:cNvPicPr>
            <a:picLocks noChangeAspect="1"/>
          </p:cNvPicPr>
          <p:nvPr/>
        </p:nvPicPr>
        <p:blipFill>
          <a:blip r:embed="rId7"/>
          <a:stretch>
            <a:fillRect/>
          </a:stretch>
        </p:blipFill>
        <p:spPr>
          <a:xfrm>
            <a:off x="3797357" y="1497234"/>
            <a:ext cx="2577941" cy="1317508"/>
          </a:xfrm>
          <a:prstGeom prst="rect">
            <a:avLst/>
          </a:prstGeom>
        </p:spPr>
      </p:pic>
    </p:spTree>
    <p:extLst>
      <p:ext uri="{BB962C8B-B14F-4D97-AF65-F5344CB8AC3E}">
        <p14:creationId xmlns:p14="http://schemas.microsoft.com/office/powerpoint/2010/main" val="2512328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4E969-F95F-190A-A8F0-104EFCD0B31D}"/>
              </a:ext>
            </a:extLst>
          </p:cNvPr>
          <p:cNvSpPr>
            <a:spLocks noGrp="1"/>
          </p:cNvSpPr>
          <p:nvPr>
            <p:ph type="title"/>
          </p:nvPr>
        </p:nvSpPr>
        <p:spPr>
          <a:xfrm>
            <a:off x="286863" y="600075"/>
            <a:ext cx="9101503" cy="332399"/>
          </a:xfrm>
        </p:spPr>
        <p:txBody>
          <a:bodyPr/>
          <a:lstStyle/>
          <a:p>
            <a:r>
              <a:rPr lang="en-US" dirty="0">
                <a:solidFill>
                  <a:schemeClr val="accent3">
                    <a:lumMod val="20000"/>
                    <a:lumOff val="80000"/>
                  </a:schemeClr>
                </a:solidFill>
              </a:rPr>
              <a:t>At DWEN, We Believe in Entrepreneurs</a:t>
            </a:r>
          </a:p>
        </p:txBody>
      </p:sp>
      <p:cxnSp>
        <p:nvCxnSpPr>
          <p:cNvPr id="15" name="Straight Connector 14">
            <a:extLst>
              <a:ext uri="{FF2B5EF4-FFF2-40B4-BE49-F238E27FC236}">
                <a16:creationId xmlns:a16="http://schemas.microsoft.com/office/drawing/2014/main" id="{DFE73D27-B57D-774D-74BC-FAE88B2F99D7}"/>
              </a:ext>
            </a:extLst>
          </p:cNvPr>
          <p:cNvCxnSpPr>
            <a:cxnSpLocks/>
          </p:cNvCxnSpPr>
          <p:nvPr/>
        </p:nvCxnSpPr>
        <p:spPr>
          <a:xfrm>
            <a:off x="232470" y="3505046"/>
            <a:ext cx="2678372"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76F703A-8AF5-4769-7465-1FE884AD5C10}"/>
              </a:ext>
            </a:extLst>
          </p:cNvPr>
          <p:cNvCxnSpPr>
            <a:cxnSpLocks/>
          </p:cNvCxnSpPr>
          <p:nvPr/>
        </p:nvCxnSpPr>
        <p:spPr>
          <a:xfrm>
            <a:off x="6202682" y="3489512"/>
            <a:ext cx="2664662"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27" name="Picture 26" descr="A person in a white shirt&#10;&#10;Description automatically generated">
            <a:extLst>
              <a:ext uri="{FF2B5EF4-FFF2-40B4-BE49-F238E27FC236}">
                <a16:creationId xmlns:a16="http://schemas.microsoft.com/office/drawing/2014/main" id="{89EDF17B-815C-E02E-D049-F320F59459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443"/>
          <a:stretch/>
        </p:blipFill>
        <p:spPr>
          <a:xfrm>
            <a:off x="2998078" y="1188544"/>
            <a:ext cx="2995447" cy="2434013"/>
          </a:xfrm>
          <a:prstGeom prst="rect">
            <a:avLst/>
          </a:prstGeom>
          <a:ln w="38100">
            <a:solidFill>
              <a:schemeClr val="accent3"/>
            </a:solidFill>
          </a:ln>
        </p:spPr>
      </p:pic>
      <p:sp>
        <p:nvSpPr>
          <p:cNvPr id="11" name="TextBox 10">
            <a:extLst>
              <a:ext uri="{FF2B5EF4-FFF2-40B4-BE49-F238E27FC236}">
                <a16:creationId xmlns:a16="http://schemas.microsoft.com/office/drawing/2014/main" id="{9A45B898-9B4E-315B-5256-034CBCBFE36D}"/>
              </a:ext>
            </a:extLst>
          </p:cNvPr>
          <p:cNvSpPr txBox="1"/>
          <p:nvPr/>
        </p:nvSpPr>
        <p:spPr>
          <a:xfrm>
            <a:off x="286863" y="4020205"/>
            <a:ext cx="8519245" cy="523220"/>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600"/>
              <a:buFont typeface="Arial"/>
              <a:buNone/>
            </a:pPr>
            <a:r>
              <a:rPr lang="en-US" sz="1400" b="0" i="0" u="none" strike="noStrike" cap="none" dirty="0">
                <a:solidFill>
                  <a:schemeClr val="bg2"/>
                </a:solidFill>
                <a:latin typeface="Arial"/>
                <a:ea typeface="Arial"/>
                <a:cs typeface="Arial"/>
                <a:sym typeface="Arial"/>
              </a:rPr>
              <a:t>Starting or scaling is a critical time for any business and </a:t>
            </a:r>
            <a:r>
              <a:rPr lang="en-US" sz="1400" dirty="0">
                <a:solidFill>
                  <a:schemeClr val="bg2"/>
                </a:solidFill>
                <a:latin typeface="Arial"/>
                <a:ea typeface="Arial"/>
                <a:cs typeface="Arial"/>
                <a:sym typeface="Arial"/>
              </a:rPr>
              <a:t>DWEN </a:t>
            </a:r>
            <a:r>
              <a:rPr lang="en-US" sz="1400" b="0" i="0" u="none" strike="noStrike" cap="none" dirty="0">
                <a:solidFill>
                  <a:schemeClr val="bg2"/>
                </a:solidFill>
                <a:latin typeface="Arial"/>
                <a:ea typeface="Arial"/>
                <a:cs typeface="Arial"/>
                <a:sym typeface="Arial"/>
              </a:rPr>
              <a:t>empowers entrepreneurs through innovation and technology while supporting the entrepreneurial ecosystem.</a:t>
            </a:r>
          </a:p>
        </p:txBody>
      </p:sp>
    </p:spTree>
    <p:extLst>
      <p:ext uri="{BB962C8B-B14F-4D97-AF65-F5344CB8AC3E}">
        <p14:creationId xmlns:p14="http://schemas.microsoft.com/office/powerpoint/2010/main" val="1802003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3698B9-91ED-F7E1-4FF4-C0B41AF33039}"/>
              </a:ext>
            </a:extLst>
          </p:cNvPr>
          <p:cNvSpPr>
            <a:spLocks noGrp="1"/>
          </p:cNvSpPr>
          <p:nvPr>
            <p:ph type="title"/>
          </p:nvPr>
        </p:nvSpPr>
        <p:spPr/>
        <p:txBody>
          <a:bodyPr/>
          <a:lstStyle/>
          <a:p>
            <a:r>
              <a:rPr lang="en-US" dirty="0"/>
              <a:t>Glance into the Tech Hub</a:t>
            </a:r>
          </a:p>
        </p:txBody>
      </p:sp>
      <p:sp>
        <p:nvSpPr>
          <p:cNvPr id="12" name="Subtitle 11">
            <a:extLst>
              <a:ext uri="{FF2B5EF4-FFF2-40B4-BE49-F238E27FC236}">
                <a16:creationId xmlns:a16="http://schemas.microsoft.com/office/drawing/2014/main" id="{4D2273A9-4634-4B5D-135C-935C6595EF44}"/>
              </a:ext>
            </a:extLst>
          </p:cNvPr>
          <p:cNvSpPr>
            <a:spLocks noGrp="1"/>
          </p:cNvSpPr>
          <p:nvPr>
            <p:ph type="subTitle" idx="10"/>
          </p:nvPr>
        </p:nvSpPr>
        <p:spPr/>
        <p:txBody>
          <a:bodyPr/>
          <a:lstStyle/>
          <a:p>
            <a:r>
              <a:rPr lang="en-US" dirty="0"/>
              <a:t>New articles and checklist launching every month.</a:t>
            </a:r>
          </a:p>
        </p:txBody>
      </p:sp>
      <p:sp>
        <p:nvSpPr>
          <p:cNvPr id="10" name="TextBox 9">
            <a:extLst>
              <a:ext uri="{FF2B5EF4-FFF2-40B4-BE49-F238E27FC236}">
                <a16:creationId xmlns:a16="http://schemas.microsoft.com/office/drawing/2014/main" id="{3410E4A0-61CA-E603-1C54-1DCC064C9717}"/>
              </a:ext>
            </a:extLst>
          </p:cNvPr>
          <p:cNvSpPr txBox="1"/>
          <p:nvPr/>
        </p:nvSpPr>
        <p:spPr>
          <a:xfrm>
            <a:off x="2567093" y="440267"/>
            <a:ext cx="6499013" cy="4039567"/>
          </a:xfrm>
          <a:prstGeom prst="rect">
            <a:avLst/>
          </a:prstGeom>
          <a:noFill/>
        </p:spPr>
        <p:txBody>
          <a:bodyPr wrap="square">
            <a:spAutoFit/>
          </a:bodyPr>
          <a:lstStyle/>
          <a:p>
            <a:r>
              <a:rPr lang="en-US" b="1" dirty="0">
                <a:solidFill>
                  <a:srgbClr val="0070C0"/>
                </a:solidFill>
              </a:rPr>
              <a:t>Cybersecurity Reads</a:t>
            </a:r>
          </a:p>
          <a:p>
            <a:pPr marL="285750" indent="-285750">
              <a:buFont typeface="Arial" panose="020B0604020202020204" pitchFamily="34" charset="0"/>
              <a:buChar char="•"/>
            </a:pPr>
            <a:r>
              <a:rPr lang="en-US" dirty="0"/>
              <a:t>cyber security trends and risks for small businesses </a:t>
            </a:r>
          </a:p>
          <a:p>
            <a:pPr marL="285750" indent="-285750">
              <a:buFont typeface="Arial" panose="020B0604020202020204" pitchFamily="34" charset="0"/>
              <a:buChar char="•"/>
            </a:pPr>
            <a:r>
              <a:rPr lang="en-US" dirty="0"/>
              <a:t>Simple, cost-effective ways to upskill your team on cyber security</a:t>
            </a:r>
          </a:p>
          <a:p>
            <a:pPr marL="285750" indent="-285750">
              <a:buFont typeface="Arial" panose="020B0604020202020204" pitchFamily="34" charset="0"/>
              <a:buChar char="•"/>
            </a:pPr>
            <a:r>
              <a:rPr lang="en-US" dirty="0"/>
              <a:t>Checklist: How to build a cyber-secure culture on a budget</a:t>
            </a:r>
          </a:p>
          <a:p>
            <a:endParaRPr lang="en-US" dirty="0"/>
          </a:p>
          <a:p>
            <a:endParaRPr lang="en-US" dirty="0"/>
          </a:p>
          <a:p>
            <a:r>
              <a:rPr lang="en-US" b="1" dirty="0">
                <a:solidFill>
                  <a:srgbClr val="0070C0"/>
                </a:solidFill>
              </a:rPr>
              <a:t>Releasing with our January Digest this week:</a:t>
            </a:r>
          </a:p>
          <a:p>
            <a:pPr marL="285750" indent="-285750">
              <a:buFont typeface="Arial" panose="020B0604020202020204" pitchFamily="34" charset="0"/>
              <a:buChar char="•"/>
            </a:pPr>
            <a:r>
              <a:rPr lang="en-US" dirty="0"/>
              <a:t>How to successfully roll out new technology in your startup</a:t>
            </a:r>
          </a:p>
          <a:p>
            <a:pPr marL="285750" indent="-285750">
              <a:buFont typeface="Arial" panose="020B0604020202020204" pitchFamily="34" charset="0"/>
              <a:buChar char="•"/>
            </a:pPr>
            <a:r>
              <a:rPr lang="en-US" dirty="0"/>
              <a:t>Checklist: A stress-free approach to implementing new technology</a:t>
            </a:r>
          </a:p>
          <a:p>
            <a:endParaRPr lang="en-US" dirty="0"/>
          </a:p>
          <a:p>
            <a:r>
              <a:rPr lang="en-US" b="1" dirty="0">
                <a:solidFill>
                  <a:srgbClr val="0070C0"/>
                </a:solidFill>
              </a:rPr>
              <a:t>Coming February and March:</a:t>
            </a:r>
          </a:p>
          <a:p>
            <a:pPr marL="285750" indent="-285750">
              <a:buFont typeface="Arial" panose="020B0604020202020204" pitchFamily="34" charset="0"/>
              <a:buChar char="•"/>
            </a:pPr>
            <a:r>
              <a:rPr lang="en-US" dirty="0"/>
              <a:t>Want to attract talent to your startup? Celebrate innovation.</a:t>
            </a:r>
          </a:p>
          <a:p>
            <a:pPr marL="285750" indent="-285750">
              <a:buFont typeface="Arial" panose="020B0604020202020204" pitchFamily="34" charset="0"/>
              <a:buChar char="•"/>
            </a:pPr>
            <a:r>
              <a:rPr lang="en-US" dirty="0"/>
              <a:t>Simple, but powerful ways to make your startup more innovative</a:t>
            </a:r>
          </a:p>
          <a:p>
            <a:pPr marL="285750" indent="-285750">
              <a:buFont typeface="Arial" panose="020B0604020202020204" pitchFamily="34" charset="0"/>
              <a:buChar char="•"/>
            </a:pPr>
            <a:r>
              <a:rPr lang="en-US" dirty="0"/>
              <a:t>Checklist: Empower your employees to innovate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Why startups need to prioritize Generative AI to drive long-term growth.</a:t>
            </a:r>
          </a:p>
          <a:p>
            <a:pPr marL="285750" indent="-285750">
              <a:buFont typeface="Arial" panose="020B0604020202020204" pitchFamily="34" charset="0"/>
              <a:buChar char="•"/>
            </a:pPr>
            <a:r>
              <a:rPr lang="en-US" dirty="0"/>
              <a:t>How to use Generative AI to drive innovative thinking and gain a competitive edge</a:t>
            </a:r>
          </a:p>
          <a:p>
            <a:pPr marL="285750" indent="-285750">
              <a:buFont typeface="Arial" panose="020B0604020202020204" pitchFamily="34" charset="0"/>
              <a:buChar char="•"/>
            </a:pPr>
            <a:r>
              <a:rPr lang="en-US" dirty="0"/>
              <a:t>Creating a targeted Generative AI strategy</a:t>
            </a:r>
          </a:p>
        </p:txBody>
      </p:sp>
    </p:spTree>
    <p:extLst>
      <p:ext uri="{BB962C8B-B14F-4D97-AF65-F5344CB8AC3E}">
        <p14:creationId xmlns:p14="http://schemas.microsoft.com/office/powerpoint/2010/main" val="2715202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FDFB7-C077-DFC3-1F25-3036EC43A9E7}"/>
              </a:ext>
            </a:extLst>
          </p:cNvPr>
          <p:cNvSpPr>
            <a:spLocks noGrp="1"/>
          </p:cNvSpPr>
          <p:nvPr>
            <p:ph type="title"/>
          </p:nvPr>
        </p:nvSpPr>
        <p:spPr/>
        <p:txBody>
          <a:bodyPr/>
          <a:lstStyle/>
          <a:p>
            <a:r>
              <a:rPr lang="en-US" dirty="0"/>
              <a:t>Funding Support</a:t>
            </a:r>
            <a:br>
              <a:rPr lang="en-US" dirty="0"/>
            </a:br>
            <a:br>
              <a:rPr lang="en-US" dirty="0"/>
            </a:br>
            <a:r>
              <a:rPr lang="en-US" dirty="0"/>
              <a:t>Visit the “Funding Hub”</a:t>
            </a:r>
          </a:p>
        </p:txBody>
      </p:sp>
      <p:pic>
        <p:nvPicPr>
          <p:cNvPr id="4" name="Picture 3">
            <a:extLst>
              <a:ext uri="{FF2B5EF4-FFF2-40B4-BE49-F238E27FC236}">
                <a16:creationId xmlns:a16="http://schemas.microsoft.com/office/drawing/2014/main" id="{42351AEB-941A-D720-762A-1FA6B8606D9D}"/>
              </a:ext>
            </a:extLst>
          </p:cNvPr>
          <p:cNvPicPr>
            <a:picLocks noChangeAspect="1"/>
          </p:cNvPicPr>
          <p:nvPr/>
        </p:nvPicPr>
        <p:blipFill rotWithShape="1">
          <a:blip r:embed="rId3"/>
          <a:srcRect l="3076" t="5920" r="3574"/>
          <a:stretch/>
        </p:blipFill>
        <p:spPr>
          <a:xfrm>
            <a:off x="2329478" y="2926291"/>
            <a:ext cx="3360122" cy="2181067"/>
          </a:xfrm>
          <a:prstGeom prst="rect">
            <a:avLst/>
          </a:prstGeom>
        </p:spPr>
      </p:pic>
      <p:pic>
        <p:nvPicPr>
          <p:cNvPr id="6" name="Picture 5">
            <a:extLst>
              <a:ext uri="{FF2B5EF4-FFF2-40B4-BE49-F238E27FC236}">
                <a16:creationId xmlns:a16="http://schemas.microsoft.com/office/drawing/2014/main" id="{F7CB7D54-33C1-C0CC-F35B-B8AC06BE7994}"/>
              </a:ext>
            </a:extLst>
          </p:cNvPr>
          <p:cNvPicPr>
            <a:picLocks noChangeAspect="1"/>
          </p:cNvPicPr>
          <p:nvPr/>
        </p:nvPicPr>
        <p:blipFill rotWithShape="1">
          <a:blip r:embed="rId4"/>
          <a:srcRect l="1" t="7561" r="3393"/>
          <a:stretch/>
        </p:blipFill>
        <p:spPr>
          <a:xfrm>
            <a:off x="5753079" y="2600302"/>
            <a:ext cx="3390921" cy="1059307"/>
          </a:xfrm>
          <a:prstGeom prst="rect">
            <a:avLst/>
          </a:prstGeom>
        </p:spPr>
      </p:pic>
      <p:pic>
        <p:nvPicPr>
          <p:cNvPr id="8" name="Picture 7">
            <a:extLst>
              <a:ext uri="{FF2B5EF4-FFF2-40B4-BE49-F238E27FC236}">
                <a16:creationId xmlns:a16="http://schemas.microsoft.com/office/drawing/2014/main" id="{DB5B9880-7EA8-A003-75CF-625E2B77F56A}"/>
              </a:ext>
            </a:extLst>
          </p:cNvPr>
          <p:cNvPicPr>
            <a:picLocks noChangeAspect="1"/>
          </p:cNvPicPr>
          <p:nvPr/>
        </p:nvPicPr>
        <p:blipFill rotWithShape="1">
          <a:blip r:embed="rId5"/>
          <a:srcRect l="4439" r="5488"/>
          <a:stretch/>
        </p:blipFill>
        <p:spPr>
          <a:xfrm>
            <a:off x="5753079" y="3928533"/>
            <a:ext cx="3390921" cy="1164363"/>
          </a:xfrm>
          <a:prstGeom prst="rect">
            <a:avLst/>
          </a:prstGeom>
        </p:spPr>
      </p:pic>
      <p:pic>
        <p:nvPicPr>
          <p:cNvPr id="13" name="Picture 12">
            <a:extLst>
              <a:ext uri="{FF2B5EF4-FFF2-40B4-BE49-F238E27FC236}">
                <a16:creationId xmlns:a16="http://schemas.microsoft.com/office/drawing/2014/main" id="{755C3DC4-3A2B-65FA-0EB1-960032A99ABB}"/>
              </a:ext>
            </a:extLst>
          </p:cNvPr>
          <p:cNvPicPr>
            <a:picLocks noChangeAspect="1"/>
          </p:cNvPicPr>
          <p:nvPr/>
        </p:nvPicPr>
        <p:blipFill rotWithShape="1">
          <a:blip r:embed="rId6"/>
          <a:srcRect t="8271" r="3453"/>
          <a:stretch/>
        </p:blipFill>
        <p:spPr>
          <a:xfrm>
            <a:off x="5788680" y="68712"/>
            <a:ext cx="3355320" cy="2311457"/>
          </a:xfrm>
          <a:prstGeom prst="rect">
            <a:avLst/>
          </a:prstGeom>
        </p:spPr>
      </p:pic>
      <p:sp>
        <p:nvSpPr>
          <p:cNvPr id="11" name="Content Placeholder 2">
            <a:extLst>
              <a:ext uri="{FF2B5EF4-FFF2-40B4-BE49-F238E27FC236}">
                <a16:creationId xmlns:a16="http://schemas.microsoft.com/office/drawing/2014/main" id="{97420293-B000-645B-87BC-54BA68DBFD66}"/>
              </a:ext>
            </a:extLst>
          </p:cNvPr>
          <p:cNvSpPr>
            <a:spLocks noGrp="1"/>
          </p:cNvSpPr>
          <p:nvPr>
            <p:ph idx="1"/>
          </p:nvPr>
        </p:nvSpPr>
        <p:spPr>
          <a:xfrm>
            <a:off x="2362279" y="321279"/>
            <a:ext cx="3355319" cy="2107858"/>
          </a:xfrm>
        </p:spPr>
        <p:txBody>
          <a:bodyPr/>
          <a:lstStyle/>
          <a:p>
            <a:pPr marL="0" indent="0">
              <a:buNone/>
            </a:pPr>
            <a:r>
              <a:rPr lang="en-US" sz="1200" dirty="0"/>
              <a:t>Resources for those seeking to navigating the funding landscape. </a:t>
            </a:r>
          </a:p>
          <a:p>
            <a:r>
              <a:rPr lang="en-US" sz="1200" b="1" dirty="0"/>
              <a:t>Participate </a:t>
            </a:r>
            <a:r>
              <a:rPr lang="en-US" sz="1200" dirty="0"/>
              <a:t>in the Investor Masterclass to help you get investor ready.</a:t>
            </a:r>
          </a:p>
          <a:p>
            <a:r>
              <a:rPr lang="en-US" sz="1200" b="1" dirty="0"/>
              <a:t>Listen</a:t>
            </a:r>
            <a:r>
              <a:rPr lang="en-US" sz="1200" dirty="0"/>
              <a:t> to “Funding Talks” focused on where to look for funding and what investors want.</a:t>
            </a:r>
          </a:p>
          <a:p>
            <a:r>
              <a:rPr lang="en-US" sz="1200" b="1" dirty="0"/>
              <a:t>Join </a:t>
            </a:r>
            <a:r>
              <a:rPr lang="en-US" sz="1200" dirty="0"/>
              <a:t>the Funding Directory to be searchable by investors. </a:t>
            </a:r>
          </a:p>
          <a:p>
            <a:r>
              <a:rPr lang="en-US" sz="1200" b="1" dirty="0"/>
              <a:t>Apply </a:t>
            </a:r>
            <a:r>
              <a:rPr lang="en-US" sz="1200" dirty="0"/>
              <a:t>for grants through the Dell Grants Office</a:t>
            </a:r>
            <a:endParaRPr lang="en-US" sz="825" dirty="0"/>
          </a:p>
        </p:txBody>
      </p:sp>
    </p:spTree>
    <p:extLst>
      <p:ext uri="{BB962C8B-B14F-4D97-AF65-F5344CB8AC3E}">
        <p14:creationId xmlns:p14="http://schemas.microsoft.com/office/powerpoint/2010/main" val="468484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25D74-2D0B-A481-57B6-7EC74659A032}"/>
              </a:ext>
            </a:extLst>
          </p:cNvPr>
          <p:cNvSpPr>
            <a:spLocks noGrp="1"/>
          </p:cNvSpPr>
          <p:nvPr>
            <p:ph type="title"/>
          </p:nvPr>
        </p:nvSpPr>
        <p:spPr/>
        <p:txBody>
          <a:bodyPr/>
          <a:lstStyle/>
          <a:p>
            <a:r>
              <a:rPr lang="en-US" b="1"/>
              <a:t>Email Communications </a:t>
            </a:r>
          </a:p>
        </p:txBody>
      </p:sp>
      <p:pic>
        <p:nvPicPr>
          <p:cNvPr id="1026" name="Picture 2">
            <a:extLst>
              <a:ext uri="{FF2B5EF4-FFF2-40B4-BE49-F238E27FC236}">
                <a16:creationId xmlns:a16="http://schemas.microsoft.com/office/drawing/2014/main" id="{63E1CB06-9827-909B-867C-61A3A6804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951" y="85725"/>
            <a:ext cx="2907506" cy="49720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6CEB7E9-D6F9-CFB2-7EE4-669EB25AD2A9}"/>
              </a:ext>
            </a:extLst>
          </p:cNvPr>
          <p:cNvSpPr txBox="1"/>
          <p:nvPr/>
        </p:nvSpPr>
        <p:spPr>
          <a:xfrm>
            <a:off x="6834147" y="2364001"/>
            <a:ext cx="617186" cy="207749"/>
          </a:xfrm>
          <a:prstGeom prst="rect">
            <a:avLst/>
          </a:prstGeom>
          <a:solidFill>
            <a:schemeClr val="tx2"/>
          </a:solidFill>
        </p:spPr>
        <p:txBody>
          <a:bodyPr wrap="square" lIns="0" tIns="0" rIns="0" bIns="0" rtlCol="0">
            <a:spAutoFit/>
          </a:bodyPr>
          <a:lstStyle/>
          <a:p>
            <a:pPr algn="ctr"/>
            <a:endParaRPr lang="en-US">
              <a:solidFill>
                <a:srgbClr val="444444"/>
              </a:solidFill>
              <a:latin typeface="Arial"/>
            </a:endParaRPr>
          </a:p>
        </p:txBody>
      </p:sp>
      <p:sp>
        <p:nvSpPr>
          <p:cNvPr id="6" name="TextBox 5">
            <a:extLst>
              <a:ext uri="{FF2B5EF4-FFF2-40B4-BE49-F238E27FC236}">
                <a16:creationId xmlns:a16="http://schemas.microsoft.com/office/drawing/2014/main" id="{28C66582-458C-F0AA-82C6-5E1A717DB8D6}"/>
              </a:ext>
            </a:extLst>
          </p:cNvPr>
          <p:cNvSpPr txBox="1"/>
          <p:nvPr/>
        </p:nvSpPr>
        <p:spPr>
          <a:xfrm>
            <a:off x="285750" y="692236"/>
            <a:ext cx="5791200" cy="923330"/>
          </a:xfrm>
          <a:prstGeom prst="rect">
            <a:avLst/>
          </a:prstGeom>
          <a:noFill/>
        </p:spPr>
        <p:txBody>
          <a:bodyPr wrap="square">
            <a:spAutoFit/>
          </a:bodyPr>
          <a:lstStyle/>
          <a:p>
            <a:r>
              <a:rPr lang="en-US" i="1">
                <a:solidFill>
                  <a:srgbClr val="444444"/>
                </a:solidFill>
                <a:latin typeface="Arial"/>
              </a:rPr>
              <a:t>Be in the known about all things DWEN including new resources, events and spotlights. Watch you email inbox and bookmark DWEN.com for easy access.</a:t>
            </a:r>
          </a:p>
          <a:p>
            <a:endParaRPr lang="en-US">
              <a:solidFill>
                <a:srgbClr val="444444"/>
              </a:solidFill>
              <a:latin typeface="Arial"/>
            </a:endParaRPr>
          </a:p>
        </p:txBody>
      </p:sp>
      <p:sp>
        <p:nvSpPr>
          <p:cNvPr id="8" name="TextBox 7">
            <a:extLst>
              <a:ext uri="{FF2B5EF4-FFF2-40B4-BE49-F238E27FC236}">
                <a16:creationId xmlns:a16="http://schemas.microsoft.com/office/drawing/2014/main" id="{D6DABCAB-D744-322B-B99A-81367755A8C2}"/>
              </a:ext>
            </a:extLst>
          </p:cNvPr>
          <p:cNvSpPr txBox="1"/>
          <p:nvPr/>
        </p:nvSpPr>
        <p:spPr>
          <a:xfrm>
            <a:off x="403412" y="1592483"/>
            <a:ext cx="5405718" cy="2331407"/>
          </a:xfrm>
          <a:prstGeom prst="rect">
            <a:avLst/>
          </a:prstGeom>
          <a:noFill/>
        </p:spPr>
        <p:txBody>
          <a:bodyPr wrap="square">
            <a:spAutoFit/>
          </a:bodyPr>
          <a:lstStyle/>
          <a:p>
            <a:r>
              <a:rPr lang="en-US" b="1">
                <a:solidFill>
                  <a:srgbClr val="444444"/>
                </a:solidFill>
                <a:latin typeface="Arial"/>
              </a:rPr>
              <a:t>Ongoing Communications </a:t>
            </a:r>
          </a:p>
          <a:p>
            <a:pPr marL="557213" lvl="1" indent="-214313">
              <a:buFont typeface="Wingdings" panose="05000000000000000000" pitchFamily="2" charset="2"/>
              <a:buChar char="ü"/>
            </a:pPr>
            <a:r>
              <a:rPr lang="en-US">
                <a:solidFill>
                  <a:srgbClr val="444444"/>
                </a:solidFill>
                <a:latin typeface="Arial"/>
              </a:rPr>
              <a:t>DWEN Digest (monthly newsletter) </a:t>
            </a:r>
          </a:p>
          <a:p>
            <a:pPr lvl="1"/>
            <a:endParaRPr lang="en-US" sz="600">
              <a:solidFill>
                <a:srgbClr val="444444"/>
              </a:solidFill>
              <a:latin typeface="Arial"/>
            </a:endParaRPr>
          </a:p>
          <a:p>
            <a:pPr marL="557213" lvl="1" indent="-214313">
              <a:buFont typeface="Wingdings" panose="05000000000000000000" pitchFamily="2" charset="2"/>
              <a:buChar char="ü"/>
            </a:pPr>
            <a:r>
              <a:rPr lang="en-US">
                <a:solidFill>
                  <a:srgbClr val="444444"/>
                </a:solidFill>
                <a:latin typeface="Arial"/>
              </a:rPr>
              <a:t>Event Notifications (including Empower Hour, Tech Talks, networking events, etc.)</a:t>
            </a:r>
          </a:p>
          <a:p>
            <a:pPr marL="557213" lvl="1" indent="-214313">
              <a:buFont typeface="Wingdings" panose="05000000000000000000" pitchFamily="2" charset="2"/>
              <a:buChar char="ü"/>
            </a:pPr>
            <a:endParaRPr lang="en-US" sz="600">
              <a:solidFill>
                <a:srgbClr val="444444"/>
              </a:solidFill>
              <a:latin typeface="Arial"/>
            </a:endParaRPr>
          </a:p>
          <a:p>
            <a:pPr marL="557213" lvl="1" indent="-214313">
              <a:buFont typeface="Wingdings" panose="05000000000000000000" pitchFamily="2" charset="2"/>
              <a:buChar char="ü"/>
            </a:pPr>
            <a:r>
              <a:rPr lang="en-US">
                <a:solidFill>
                  <a:srgbClr val="444444"/>
                </a:solidFill>
                <a:latin typeface="Arial"/>
              </a:rPr>
              <a:t>New Research (including WE Cities Index)</a:t>
            </a:r>
          </a:p>
          <a:p>
            <a:pPr marL="557213" lvl="1" indent="-214313">
              <a:buFont typeface="Wingdings" panose="05000000000000000000" pitchFamily="2" charset="2"/>
              <a:buChar char="ü"/>
            </a:pPr>
            <a:endParaRPr lang="en-US" sz="600">
              <a:solidFill>
                <a:srgbClr val="444444"/>
              </a:solidFill>
              <a:latin typeface="Arial"/>
            </a:endParaRPr>
          </a:p>
          <a:p>
            <a:pPr marL="557213" lvl="1" indent="-214313">
              <a:buFont typeface="Wingdings" panose="05000000000000000000" pitchFamily="2" charset="2"/>
              <a:buChar char="ü"/>
            </a:pPr>
            <a:r>
              <a:rPr lang="en-US">
                <a:solidFill>
                  <a:srgbClr val="444444"/>
                </a:solidFill>
                <a:latin typeface="Arial"/>
              </a:rPr>
              <a:t>Contests and Rewards (Dream Tech contest, Dell Rewards, DWEN deals</a:t>
            </a:r>
          </a:p>
          <a:p>
            <a:pPr marL="557213" lvl="1" indent="-214313">
              <a:buFont typeface="Wingdings" panose="05000000000000000000" pitchFamily="2" charset="2"/>
              <a:buChar char="ü"/>
            </a:pPr>
            <a:endParaRPr lang="en-US" sz="600">
              <a:solidFill>
                <a:srgbClr val="444444"/>
              </a:solidFill>
              <a:latin typeface="Arial"/>
            </a:endParaRPr>
          </a:p>
          <a:p>
            <a:pPr marL="557213" lvl="1" indent="-214313">
              <a:buFont typeface="Wingdings" panose="05000000000000000000" pitchFamily="2" charset="2"/>
              <a:buChar char="ü"/>
            </a:pPr>
            <a:r>
              <a:rPr lang="en-US">
                <a:solidFill>
                  <a:srgbClr val="444444"/>
                </a:solidFill>
                <a:latin typeface="Arial"/>
              </a:rPr>
              <a:t>Opportunities to share feedback (post event feedback, programming input, etc.) </a:t>
            </a:r>
          </a:p>
        </p:txBody>
      </p:sp>
    </p:spTree>
    <p:extLst>
      <p:ext uri="{BB962C8B-B14F-4D97-AF65-F5344CB8AC3E}">
        <p14:creationId xmlns:p14="http://schemas.microsoft.com/office/powerpoint/2010/main" val="1482706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390EA-C76C-8595-F1B1-EB7F59920824}"/>
              </a:ext>
            </a:extLst>
          </p:cNvPr>
          <p:cNvSpPr>
            <a:spLocks noGrp="1"/>
          </p:cNvSpPr>
          <p:nvPr>
            <p:ph type="title"/>
          </p:nvPr>
        </p:nvSpPr>
        <p:spPr/>
        <p:txBody>
          <a:bodyPr/>
          <a:lstStyle/>
          <a:p>
            <a:r>
              <a:rPr lang="en-US" b="1" dirty="0"/>
              <a:t>Support and Advice</a:t>
            </a:r>
          </a:p>
        </p:txBody>
      </p:sp>
      <p:pic>
        <p:nvPicPr>
          <p:cNvPr id="14" name="Picture 13">
            <a:extLst>
              <a:ext uri="{FF2B5EF4-FFF2-40B4-BE49-F238E27FC236}">
                <a16:creationId xmlns:a16="http://schemas.microsoft.com/office/drawing/2014/main" id="{D80C2EA4-7166-01CC-467A-EB91FD23FA6D}"/>
              </a:ext>
            </a:extLst>
          </p:cNvPr>
          <p:cNvPicPr>
            <a:picLocks noChangeAspect="1"/>
          </p:cNvPicPr>
          <p:nvPr/>
        </p:nvPicPr>
        <p:blipFill>
          <a:blip r:embed="rId2"/>
          <a:stretch>
            <a:fillRect/>
          </a:stretch>
        </p:blipFill>
        <p:spPr>
          <a:xfrm>
            <a:off x="2533954" y="2869531"/>
            <a:ext cx="6610046" cy="2273969"/>
          </a:xfrm>
          <a:prstGeom prst="rect">
            <a:avLst/>
          </a:prstGeom>
        </p:spPr>
      </p:pic>
      <p:sp>
        <p:nvSpPr>
          <p:cNvPr id="12" name="TextBox 11">
            <a:extLst>
              <a:ext uri="{FF2B5EF4-FFF2-40B4-BE49-F238E27FC236}">
                <a16:creationId xmlns:a16="http://schemas.microsoft.com/office/drawing/2014/main" id="{E578FFC3-AB0E-0A61-0BB4-3C7E5069D54C}"/>
              </a:ext>
            </a:extLst>
          </p:cNvPr>
          <p:cNvSpPr txBox="1"/>
          <p:nvPr/>
        </p:nvSpPr>
        <p:spPr>
          <a:xfrm>
            <a:off x="201529" y="625806"/>
            <a:ext cx="8656721" cy="2377574"/>
          </a:xfrm>
          <a:prstGeom prst="rect">
            <a:avLst/>
          </a:prstGeom>
          <a:noFill/>
        </p:spPr>
        <p:txBody>
          <a:bodyPr wrap="square">
            <a:spAutoFit/>
          </a:bodyPr>
          <a:lstStyle/>
          <a:p>
            <a:pPr>
              <a:defRPr/>
            </a:pPr>
            <a:r>
              <a:rPr lang="en-US" i="1" dirty="0">
                <a:solidFill>
                  <a:srgbClr val="444444"/>
                </a:solidFill>
                <a:latin typeface="Arial"/>
              </a:rPr>
              <a:t>DWEN’s community is here to help you thrive. Get the support you need.</a:t>
            </a:r>
          </a:p>
          <a:p>
            <a:pPr>
              <a:defRPr/>
            </a:pPr>
            <a:endParaRPr lang="en-US" dirty="0">
              <a:solidFill>
                <a:srgbClr val="444444"/>
              </a:solidFill>
              <a:latin typeface="Arial"/>
            </a:endParaRPr>
          </a:p>
          <a:p>
            <a:pPr>
              <a:defRPr/>
            </a:pPr>
            <a:r>
              <a:rPr lang="en-US" dirty="0">
                <a:solidFill>
                  <a:srgbClr val="444444"/>
                </a:solidFill>
                <a:latin typeface="Arial"/>
              </a:rPr>
              <a:t>Access a </a:t>
            </a:r>
            <a:r>
              <a:rPr lang="en-US" b="1" dirty="0">
                <a:solidFill>
                  <a:srgbClr val="2F71B3"/>
                </a:solidFill>
                <a:latin typeface="Arial"/>
              </a:rPr>
              <a:t>Dell Technologies Advisor </a:t>
            </a:r>
            <a:r>
              <a:rPr lang="en-US" dirty="0">
                <a:solidFill>
                  <a:srgbClr val="444444"/>
                </a:solidFill>
                <a:latin typeface="Arial"/>
              </a:rPr>
              <a:t>who can help you find the right solutions for your business to </a:t>
            </a:r>
          </a:p>
          <a:p>
            <a:pPr marL="557213" lvl="1" indent="-214313">
              <a:buFont typeface="Wingdings" panose="05000000000000000000" pitchFamily="2" charset="2"/>
              <a:buChar char="ü"/>
              <a:defRPr/>
            </a:pPr>
            <a:r>
              <a:rPr lang="en-US" dirty="0">
                <a:solidFill>
                  <a:srgbClr val="444444"/>
                </a:solidFill>
                <a:latin typeface="Arial"/>
              </a:rPr>
              <a:t>Gain your competitive edge. </a:t>
            </a:r>
          </a:p>
          <a:p>
            <a:pPr marL="557213" lvl="1" indent="-214313">
              <a:buFont typeface="Wingdings" panose="05000000000000000000" pitchFamily="2" charset="2"/>
              <a:buChar char="ü"/>
              <a:defRPr/>
            </a:pPr>
            <a:r>
              <a:rPr lang="en-US" dirty="0">
                <a:solidFill>
                  <a:srgbClr val="444444"/>
                </a:solidFill>
                <a:latin typeface="Arial"/>
              </a:rPr>
              <a:t>Get expert advice </a:t>
            </a:r>
          </a:p>
          <a:p>
            <a:pPr marL="557213" lvl="1" indent="-214313">
              <a:buFont typeface="Wingdings" panose="05000000000000000000" pitchFamily="2" charset="2"/>
              <a:buChar char="ü"/>
              <a:defRPr/>
            </a:pPr>
            <a:r>
              <a:rPr lang="en-US" dirty="0">
                <a:solidFill>
                  <a:srgbClr val="444444"/>
                </a:solidFill>
                <a:latin typeface="Arial"/>
              </a:rPr>
              <a:t>Build a plan that makes sense for your vision. </a:t>
            </a:r>
          </a:p>
          <a:p>
            <a:pPr marL="557213" lvl="1" indent="-214313">
              <a:buFont typeface="Wingdings" panose="05000000000000000000" pitchFamily="2" charset="2"/>
              <a:buChar char="ü"/>
              <a:defRPr/>
            </a:pPr>
            <a:r>
              <a:rPr lang="en-US" dirty="0">
                <a:solidFill>
                  <a:srgbClr val="444444"/>
                </a:solidFill>
                <a:latin typeface="Arial"/>
              </a:rPr>
              <a:t>Easy to request contact via form on DWEN.com</a:t>
            </a:r>
          </a:p>
          <a:p>
            <a:pPr marL="557213" lvl="1" indent="-214313">
              <a:buFont typeface="Wingdings" panose="05000000000000000000" pitchFamily="2" charset="2"/>
              <a:buChar char="ü"/>
              <a:defRPr/>
            </a:pPr>
            <a:r>
              <a:rPr lang="en-US" dirty="0">
                <a:solidFill>
                  <a:srgbClr val="444444"/>
                </a:solidFill>
                <a:latin typeface="Arial"/>
              </a:rPr>
              <a:t>No cost to you </a:t>
            </a:r>
          </a:p>
          <a:p>
            <a:pPr>
              <a:defRPr/>
            </a:pPr>
            <a:endParaRPr lang="en-US" dirty="0">
              <a:solidFill>
                <a:srgbClr val="444444"/>
              </a:solidFill>
              <a:latin typeface="Arial"/>
            </a:endParaRPr>
          </a:p>
          <a:p>
            <a:pPr>
              <a:defRPr/>
            </a:pPr>
            <a:r>
              <a:rPr lang="en-US" b="1" dirty="0">
                <a:solidFill>
                  <a:srgbClr val="2F71B3"/>
                </a:solidFill>
                <a:latin typeface="Arial"/>
              </a:rPr>
              <a:t>The Dell Grants Support Program </a:t>
            </a:r>
            <a:r>
              <a:rPr lang="en-US" dirty="0">
                <a:solidFill>
                  <a:srgbClr val="444444"/>
                </a:solidFill>
                <a:latin typeface="Arial"/>
              </a:rPr>
              <a:t>offers their expertise and shares visibility into available funding for technology. </a:t>
            </a:r>
          </a:p>
        </p:txBody>
      </p:sp>
      <p:pic>
        <p:nvPicPr>
          <p:cNvPr id="2050" name="Picture 2">
            <a:extLst>
              <a:ext uri="{FF2B5EF4-FFF2-40B4-BE49-F238E27FC236}">
                <a16:creationId xmlns:a16="http://schemas.microsoft.com/office/drawing/2014/main" id="{7774E954-CFCA-78E2-0E02-AAF93A5EB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532" y="3185173"/>
            <a:ext cx="1491916" cy="1440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560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FB236-79B7-4173-D29F-3309F1A88E1B}"/>
              </a:ext>
            </a:extLst>
          </p:cNvPr>
          <p:cNvSpPr>
            <a:spLocks noGrp="1"/>
          </p:cNvSpPr>
          <p:nvPr>
            <p:ph type="title"/>
          </p:nvPr>
        </p:nvSpPr>
        <p:spPr/>
        <p:txBody>
          <a:bodyPr/>
          <a:lstStyle/>
          <a:p>
            <a:r>
              <a:rPr lang="en-US" b="1" dirty="0"/>
              <a:t>Global Community</a:t>
            </a:r>
          </a:p>
        </p:txBody>
      </p:sp>
      <p:sp>
        <p:nvSpPr>
          <p:cNvPr id="3" name="Content Placeholder 2">
            <a:extLst>
              <a:ext uri="{FF2B5EF4-FFF2-40B4-BE49-F238E27FC236}">
                <a16:creationId xmlns:a16="http://schemas.microsoft.com/office/drawing/2014/main" id="{2118D02A-E252-EB5C-4A83-F531A39E8CC4}"/>
              </a:ext>
            </a:extLst>
          </p:cNvPr>
          <p:cNvSpPr>
            <a:spLocks noGrp="1"/>
          </p:cNvSpPr>
          <p:nvPr>
            <p:ph idx="1"/>
          </p:nvPr>
        </p:nvSpPr>
        <p:spPr>
          <a:xfrm>
            <a:off x="240492" y="910288"/>
            <a:ext cx="4409797" cy="3314700"/>
          </a:xfrm>
        </p:spPr>
        <p:txBody>
          <a:bodyPr/>
          <a:lstStyle/>
          <a:p>
            <a:r>
              <a:rPr lang="en-US" dirty="0"/>
              <a:t>DWEN supports select programming as localized content.</a:t>
            </a:r>
          </a:p>
          <a:p>
            <a:pPr lvl="1"/>
            <a:r>
              <a:rPr lang="en-US" dirty="0"/>
              <a:t>Additional translations will become available as the year progresses. </a:t>
            </a:r>
          </a:p>
          <a:p>
            <a:endParaRPr lang="en-US" dirty="0"/>
          </a:p>
          <a:p>
            <a:r>
              <a:rPr lang="en-US" dirty="0"/>
              <a:t>Members may select their preferred language on DWEN.com</a:t>
            </a:r>
          </a:p>
          <a:p>
            <a:endParaRPr lang="en-US" dirty="0"/>
          </a:p>
        </p:txBody>
      </p:sp>
      <p:pic>
        <p:nvPicPr>
          <p:cNvPr id="1030" name="Picture 6" descr="Flag of the United States - Wikipedia">
            <a:extLst>
              <a:ext uri="{FF2B5EF4-FFF2-40B4-BE49-F238E27FC236}">
                <a16:creationId xmlns:a16="http://schemas.microsoft.com/office/drawing/2014/main" id="{E49D09A3-45B5-EA1B-8E34-CC98A9642C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7304" y="3953809"/>
            <a:ext cx="1704242" cy="9610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lag of the United Kingdom - Wikipedia">
            <a:extLst>
              <a:ext uri="{FF2B5EF4-FFF2-40B4-BE49-F238E27FC236}">
                <a16:creationId xmlns:a16="http://schemas.microsoft.com/office/drawing/2014/main" id="{2ABC1DA0-1FE7-3CD8-F62F-8BD374626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7304" y="2736026"/>
            <a:ext cx="1704242" cy="107840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39CB32C-95AB-23D6-F146-9FC6F87840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7305" y="1431783"/>
            <a:ext cx="1620554" cy="107840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lag of India - Wikipedia">
            <a:extLst>
              <a:ext uri="{FF2B5EF4-FFF2-40B4-BE49-F238E27FC236}">
                <a16:creationId xmlns:a16="http://schemas.microsoft.com/office/drawing/2014/main" id="{DD40ADC7-FE37-6C0A-C7AD-7395335B8F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7305" y="228600"/>
            <a:ext cx="1632918" cy="108663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lag of Australia - Wikipedia">
            <a:extLst>
              <a:ext uri="{FF2B5EF4-FFF2-40B4-BE49-F238E27FC236}">
                <a16:creationId xmlns:a16="http://schemas.microsoft.com/office/drawing/2014/main" id="{4F21BFBB-1B9F-1573-448D-61077B9575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4650" y="237843"/>
            <a:ext cx="1633452" cy="10545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lag of France - Wikipedia">
            <a:extLst>
              <a:ext uri="{FF2B5EF4-FFF2-40B4-BE49-F238E27FC236}">
                <a16:creationId xmlns:a16="http://schemas.microsoft.com/office/drawing/2014/main" id="{F6B06775-DCD1-1BCB-5F0F-41111881F1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4650" y="2736026"/>
            <a:ext cx="1620554" cy="107840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lag of Germany - Wikipedia">
            <a:extLst>
              <a:ext uri="{FF2B5EF4-FFF2-40B4-BE49-F238E27FC236}">
                <a16:creationId xmlns:a16="http://schemas.microsoft.com/office/drawing/2014/main" id="{FA628653-6568-6081-5819-C2D5AA3DCD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91920" y="3953810"/>
            <a:ext cx="1620554" cy="9723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Flag of Brazil - Wikipedia">
            <a:extLst>
              <a:ext uri="{FF2B5EF4-FFF2-40B4-BE49-F238E27FC236}">
                <a16:creationId xmlns:a16="http://schemas.microsoft.com/office/drawing/2014/main" id="{3420EC6E-3735-B947-46D4-CACD281FAA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4650" y="1431782"/>
            <a:ext cx="1619198" cy="11358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3ECC5C6-A396-7BD3-A679-557F5FE4A2DA}"/>
              </a:ext>
            </a:extLst>
          </p:cNvPr>
          <p:cNvPicPr>
            <a:picLocks noChangeAspect="1"/>
          </p:cNvPicPr>
          <p:nvPr/>
        </p:nvPicPr>
        <p:blipFill>
          <a:blip r:embed="rId10"/>
          <a:stretch>
            <a:fillRect/>
          </a:stretch>
        </p:blipFill>
        <p:spPr>
          <a:xfrm>
            <a:off x="3090153" y="2832842"/>
            <a:ext cx="1334666" cy="1804101"/>
          </a:xfrm>
          <a:prstGeom prst="rect">
            <a:avLst/>
          </a:prstGeom>
        </p:spPr>
      </p:pic>
    </p:spTree>
    <p:extLst>
      <p:ext uri="{BB962C8B-B14F-4D97-AF65-F5344CB8AC3E}">
        <p14:creationId xmlns:p14="http://schemas.microsoft.com/office/powerpoint/2010/main" val="383069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4B769-1F4F-CE2F-2529-8F4FC31C5C53}"/>
              </a:ext>
            </a:extLst>
          </p:cNvPr>
          <p:cNvSpPr>
            <a:spLocks noGrp="1"/>
          </p:cNvSpPr>
          <p:nvPr>
            <p:ph type="title"/>
          </p:nvPr>
        </p:nvSpPr>
        <p:spPr>
          <a:xfrm>
            <a:off x="285750" y="2197801"/>
            <a:ext cx="7886700" cy="747897"/>
          </a:xfrm>
        </p:spPr>
        <p:txBody>
          <a:bodyPr/>
          <a:lstStyle/>
          <a:p>
            <a:r>
              <a:rPr lang="en-US"/>
              <a:t>DWEN.com Overview</a:t>
            </a:r>
          </a:p>
        </p:txBody>
      </p:sp>
    </p:spTree>
    <p:extLst>
      <p:ext uri="{BB962C8B-B14F-4D97-AF65-F5344CB8AC3E}">
        <p14:creationId xmlns:p14="http://schemas.microsoft.com/office/powerpoint/2010/main" val="1250243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8662B-5EDF-0C6F-C37C-C53F9329F07A}"/>
              </a:ext>
            </a:extLst>
          </p:cNvPr>
          <p:cNvSpPr>
            <a:spLocks noGrp="1"/>
          </p:cNvSpPr>
          <p:nvPr>
            <p:ph type="title"/>
          </p:nvPr>
        </p:nvSpPr>
        <p:spPr/>
        <p:txBody>
          <a:bodyPr wrap="square" lIns="0" tIns="0" rIns="0" bIns="0" anchor="t">
            <a:spAutoFit/>
          </a:bodyPr>
          <a:lstStyle/>
          <a:p>
            <a:r>
              <a:rPr lang="en-US" sz="2775" b="1">
                <a:latin typeface="Arial"/>
                <a:cs typeface="Arial"/>
              </a:rPr>
              <a:t>DWEN.com Walk Through</a:t>
            </a:r>
            <a:endParaRPr lang="en-US">
              <a:latin typeface="Arial"/>
            </a:endParaRPr>
          </a:p>
        </p:txBody>
      </p:sp>
      <p:pic>
        <p:nvPicPr>
          <p:cNvPr id="4" name="Picture 4">
            <a:extLst>
              <a:ext uri="{FF2B5EF4-FFF2-40B4-BE49-F238E27FC236}">
                <a16:creationId xmlns:a16="http://schemas.microsoft.com/office/drawing/2014/main" id="{4715ED36-E261-1869-1137-8FF144ECA8C0}"/>
              </a:ext>
            </a:extLst>
          </p:cNvPr>
          <p:cNvPicPr>
            <a:picLocks noChangeAspect="1"/>
          </p:cNvPicPr>
          <p:nvPr/>
        </p:nvPicPr>
        <p:blipFill>
          <a:blip r:embed="rId3"/>
          <a:stretch>
            <a:fillRect/>
          </a:stretch>
        </p:blipFill>
        <p:spPr>
          <a:xfrm>
            <a:off x="846993" y="1215457"/>
            <a:ext cx="7457342" cy="2822492"/>
          </a:xfrm>
          <a:prstGeom prst="rect">
            <a:avLst/>
          </a:prstGeom>
        </p:spPr>
      </p:pic>
    </p:spTree>
    <p:extLst>
      <p:ext uri="{BB962C8B-B14F-4D97-AF65-F5344CB8AC3E}">
        <p14:creationId xmlns:p14="http://schemas.microsoft.com/office/powerpoint/2010/main" val="3534995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4AF1A1-2030-F85A-589D-0E5A9B095ACA}"/>
              </a:ext>
            </a:extLst>
          </p:cNvPr>
          <p:cNvSpPr>
            <a:spLocks noGrp="1"/>
          </p:cNvSpPr>
          <p:nvPr>
            <p:ph type="title"/>
          </p:nvPr>
        </p:nvSpPr>
        <p:spPr>
          <a:xfrm>
            <a:off x="285750" y="228600"/>
            <a:ext cx="8572500" cy="387798"/>
          </a:xfrm>
        </p:spPr>
        <p:txBody>
          <a:bodyPr wrap="square" lIns="0" tIns="0" rIns="0" bIns="0">
            <a:normAutofit/>
          </a:bodyPr>
          <a:lstStyle/>
          <a:p>
            <a:r>
              <a:rPr lang="en-US" b="1" kern="1200">
                <a:latin typeface="Arial" panose="020B0604020202020204" pitchFamily="34" charset="0"/>
                <a:ea typeface="+mj-ea"/>
                <a:cs typeface="+mj-cs"/>
              </a:rPr>
              <a:t>Get Started</a:t>
            </a:r>
          </a:p>
        </p:txBody>
      </p:sp>
      <p:sp>
        <p:nvSpPr>
          <p:cNvPr id="11" name="TextBox 10">
            <a:extLst>
              <a:ext uri="{FF2B5EF4-FFF2-40B4-BE49-F238E27FC236}">
                <a16:creationId xmlns:a16="http://schemas.microsoft.com/office/drawing/2014/main" id="{E7B2E3A5-2485-710E-41F5-14DDA582CC72}"/>
              </a:ext>
            </a:extLst>
          </p:cNvPr>
          <p:cNvSpPr txBox="1"/>
          <p:nvPr/>
        </p:nvSpPr>
        <p:spPr>
          <a:xfrm>
            <a:off x="285750" y="857250"/>
            <a:ext cx="2743200" cy="3657600"/>
          </a:xfrm>
          <a:prstGeom prst="rect">
            <a:avLst/>
          </a:prstGeom>
          <a:solidFill>
            <a:schemeClr val="bg1"/>
          </a:solidFill>
        </p:spPr>
        <p:txBody>
          <a:bodyPr lIns="137160" tIns="137160" rIns="102870" bIns="0" anchor="t">
            <a:normAutofit/>
          </a:bodyPr>
          <a:lstStyle/>
          <a:p>
            <a:pPr marL="257175" indent="-257175" defTabSz="685783">
              <a:lnSpc>
                <a:spcPct val="90000"/>
              </a:lnSpc>
              <a:spcAft>
                <a:spcPts val="450"/>
              </a:spcAft>
              <a:buClr>
                <a:schemeClr val="tx2"/>
              </a:buClr>
              <a:buFont typeface="Wingdings" panose="05000000000000000000" pitchFamily="2" charset="2"/>
              <a:buChar char="ü"/>
            </a:pPr>
            <a:r>
              <a:rPr lang="en-US" sz="1013" dirty="0">
                <a:solidFill>
                  <a:schemeClr val="tx2"/>
                </a:solidFill>
                <a:latin typeface="Arial"/>
                <a:cs typeface="Arial"/>
              </a:rPr>
              <a:t>Update your profile including your picture and preferences</a:t>
            </a:r>
          </a:p>
          <a:p>
            <a:pPr marL="257175" indent="-257175" defTabSz="685783">
              <a:lnSpc>
                <a:spcPct val="90000"/>
              </a:lnSpc>
              <a:spcAft>
                <a:spcPts val="450"/>
              </a:spcAft>
              <a:buClr>
                <a:schemeClr val="tx2"/>
              </a:buClr>
              <a:buFont typeface="Wingdings" panose="05000000000000000000" pitchFamily="2" charset="2"/>
              <a:buChar char="ü"/>
            </a:pPr>
            <a:endParaRPr lang="en-US" sz="1013" dirty="0">
              <a:solidFill>
                <a:schemeClr val="tx2"/>
              </a:solidFill>
              <a:latin typeface="Arial" panose="020B0604020202020204" pitchFamily="34" charset="0"/>
            </a:endParaRPr>
          </a:p>
          <a:p>
            <a:pPr marL="257175" indent="-257175" defTabSz="685783">
              <a:lnSpc>
                <a:spcPct val="90000"/>
              </a:lnSpc>
              <a:spcAft>
                <a:spcPts val="450"/>
              </a:spcAft>
              <a:buClr>
                <a:schemeClr val="tx2"/>
              </a:buClr>
              <a:buFont typeface="Wingdings" panose="05000000000000000000" pitchFamily="2" charset="2"/>
              <a:buChar char="ü"/>
            </a:pPr>
            <a:r>
              <a:rPr lang="en-US" sz="1013" dirty="0">
                <a:solidFill>
                  <a:schemeClr val="tx2"/>
                </a:solidFill>
                <a:latin typeface="Arial"/>
                <a:cs typeface="Arial"/>
              </a:rPr>
              <a:t>Join a Special Interest Group (SIG) or Chapter </a:t>
            </a:r>
          </a:p>
          <a:p>
            <a:pPr marL="257175" indent="-257175" defTabSz="685783">
              <a:lnSpc>
                <a:spcPct val="90000"/>
              </a:lnSpc>
              <a:spcAft>
                <a:spcPts val="450"/>
              </a:spcAft>
              <a:buClr>
                <a:schemeClr val="tx2"/>
              </a:buClr>
              <a:buFont typeface="Wingdings" panose="05000000000000000000" pitchFamily="2" charset="2"/>
              <a:buChar char="ü"/>
            </a:pPr>
            <a:endParaRPr lang="en-US" sz="1013" dirty="0">
              <a:solidFill>
                <a:schemeClr val="tx2"/>
              </a:solidFill>
              <a:latin typeface="Arial" panose="020B0604020202020204" pitchFamily="34" charset="0"/>
              <a:cs typeface="Arial" panose="020B0604020202020204" pitchFamily="34" charset="0"/>
            </a:endParaRPr>
          </a:p>
          <a:p>
            <a:pPr marL="257175" indent="-257175" defTabSz="685783">
              <a:lnSpc>
                <a:spcPct val="90000"/>
              </a:lnSpc>
              <a:spcAft>
                <a:spcPts val="450"/>
              </a:spcAft>
              <a:buClr>
                <a:schemeClr val="tx2"/>
              </a:buClr>
              <a:buFont typeface="Wingdings" panose="05000000000000000000" pitchFamily="2" charset="2"/>
              <a:buChar char="ü"/>
            </a:pPr>
            <a:r>
              <a:rPr lang="en-US" sz="1013" dirty="0">
                <a:solidFill>
                  <a:schemeClr val="tx2"/>
                </a:solidFill>
                <a:latin typeface="Arial"/>
                <a:cs typeface="Arial"/>
              </a:rPr>
              <a:t>RSVP for an event</a:t>
            </a:r>
          </a:p>
          <a:p>
            <a:pPr marL="257175" indent="-257175" defTabSz="685783">
              <a:lnSpc>
                <a:spcPct val="90000"/>
              </a:lnSpc>
              <a:spcAft>
                <a:spcPts val="450"/>
              </a:spcAft>
              <a:buClr>
                <a:schemeClr val="tx2"/>
              </a:buClr>
              <a:buFont typeface="Wingdings" panose="05000000000000000000" pitchFamily="2" charset="2"/>
              <a:buChar char="ü"/>
            </a:pPr>
            <a:endParaRPr lang="en-US" sz="1013" dirty="0">
              <a:solidFill>
                <a:schemeClr val="tx2"/>
              </a:solidFill>
              <a:latin typeface="Arial" panose="020B0604020202020204" pitchFamily="34" charset="0"/>
            </a:endParaRPr>
          </a:p>
          <a:p>
            <a:pPr marL="257175" indent="-257175" defTabSz="685783">
              <a:lnSpc>
                <a:spcPct val="90000"/>
              </a:lnSpc>
              <a:spcAft>
                <a:spcPts val="450"/>
              </a:spcAft>
              <a:buClr>
                <a:schemeClr val="tx2"/>
              </a:buClr>
              <a:buFont typeface="Wingdings" panose="05000000000000000000" pitchFamily="2" charset="2"/>
              <a:buChar char="ü"/>
            </a:pPr>
            <a:r>
              <a:rPr lang="en-US" sz="1013" dirty="0">
                <a:solidFill>
                  <a:schemeClr val="tx2"/>
                </a:solidFill>
                <a:latin typeface="Arial"/>
                <a:cs typeface="Arial"/>
              </a:rPr>
              <a:t>Bookmark DWEN.com</a:t>
            </a:r>
          </a:p>
          <a:p>
            <a:pPr marL="257175" indent="-257175" defTabSz="685783">
              <a:lnSpc>
                <a:spcPct val="90000"/>
              </a:lnSpc>
              <a:spcAft>
                <a:spcPts val="450"/>
              </a:spcAft>
              <a:buClr>
                <a:schemeClr val="tx2"/>
              </a:buClr>
              <a:buFont typeface="Wingdings" panose="05000000000000000000" pitchFamily="2" charset="2"/>
              <a:buChar char="ü"/>
            </a:pPr>
            <a:endParaRPr lang="en-US" sz="1013" dirty="0">
              <a:solidFill>
                <a:schemeClr val="tx2"/>
              </a:solidFill>
              <a:latin typeface="Arial" panose="020B0604020202020204" pitchFamily="34" charset="0"/>
            </a:endParaRPr>
          </a:p>
          <a:p>
            <a:pPr marL="257175" indent="-257175" defTabSz="685783">
              <a:lnSpc>
                <a:spcPct val="90000"/>
              </a:lnSpc>
              <a:spcAft>
                <a:spcPts val="450"/>
              </a:spcAft>
              <a:buClr>
                <a:schemeClr val="tx2"/>
              </a:buClr>
              <a:buFont typeface="Wingdings" panose="05000000000000000000" pitchFamily="2" charset="2"/>
              <a:buChar char="ü"/>
            </a:pPr>
            <a:r>
              <a:rPr lang="en-US" sz="1013" dirty="0">
                <a:solidFill>
                  <a:schemeClr val="tx2"/>
                </a:solidFill>
                <a:latin typeface="Arial"/>
                <a:cs typeface="Arial"/>
              </a:rPr>
              <a:t>View the blog and video library for relevant content </a:t>
            </a:r>
            <a:endParaRPr lang="en-US" sz="1013" dirty="0">
              <a:solidFill>
                <a:schemeClr val="tx2"/>
              </a:solidFill>
              <a:latin typeface="Arial" panose="020B0604020202020204" pitchFamily="34" charset="0"/>
              <a:cs typeface="Arial"/>
            </a:endParaRPr>
          </a:p>
          <a:p>
            <a:pPr marL="257175" indent="-257175" defTabSz="685783">
              <a:lnSpc>
                <a:spcPct val="90000"/>
              </a:lnSpc>
              <a:spcAft>
                <a:spcPts val="450"/>
              </a:spcAft>
              <a:buClr>
                <a:schemeClr val="tx2"/>
              </a:buClr>
              <a:buFont typeface="Wingdings" panose="05000000000000000000" pitchFamily="2" charset="2"/>
              <a:buChar char="ü"/>
            </a:pPr>
            <a:endParaRPr lang="en-US" sz="1013" dirty="0">
              <a:solidFill>
                <a:schemeClr val="tx2"/>
              </a:solidFill>
              <a:latin typeface="Arial" panose="020B0604020202020204" pitchFamily="34" charset="0"/>
            </a:endParaRPr>
          </a:p>
          <a:p>
            <a:pPr marL="257175" indent="-257175" defTabSz="685783">
              <a:lnSpc>
                <a:spcPct val="90000"/>
              </a:lnSpc>
              <a:spcAft>
                <a:spcPts val="450"/>
              </a:spcAft>
              <a:buClr>
                <a:schemeClr val="tx2"/>
              </a:buClr>
              <a:buFont typeface="Wingdings" panose="05000000000000000000" pitchFamily="2" charset="2"/>
              <a:buChar char="ü"/>
            </a:pPr>
            <a:r>
              <a:rPr lang="en-US" sz="1013" dirty="0">
                <a:solidFill>
                  <a:schemeClr val="tx2"/>
                </a:solidFill>
                <a:latin typeface="Arial"/>
                <a:cs typeface="Arial"/>
              </a:rPr>
              <a:t>Watch your email and follow </a:t>
            </a:r>
            <a:r>
              <a:rPr lang="en-US" sz="1013" b="1" dirty="0">
                <a:solidFill>
                  <a:schemeClr val="tx2"/>
                </a:solidFill>
                <a:latin typeface="Arial"/>
                <a:cs typeface="Arial"/>
              </a:rPr>
              <a:t>@DellTech </a:t>
            </a:r>
            <a:r>
              <a:rPr lang="en-US" sz="1013" dirty="0">
                <a:solidFill>
                  <a:schemeClr val="tx2"/>
                </a:solidFill>
                <a:latin typeface="Arial"/>
                <a:cs typeface="Arial"/>
              </a:rPr>
              <a:t>on social media (Instagram, Twitter and LinkedIn) to stay up-to-date. </a:t>
            </a:r>
            <a:endParaRPr lang="en-US" sz="1013" dirty="0">
              <a:solidFill>
                <a:schemeClr val="tx2"/>
              </a:solidFill>
              <a:latin typeface="Arial" panose="020B0604020202020204" pitchFamily="34" charset="0"/>
              <a:cs typeface="Arial"/>
            </a:endParaRPr>
          </a:p>
          <a:p>
            <a:pPr marL="214313" indent="-214313" defTabSz="685783">
              <a:lnSpc>
                <a:spcPct val="90000"/>
              </a:lnSpc>
              <a:spcAft>
                <a:spcPts val="450"/>
              </a:spcAft>
              <a:buClr>
                <a:schemeClr val="tx2"/>
              </a:buClr>
              <a:buFont typeface="Arial" panose="020B0604020202020204" pitchFamily="34" charset="0"/>
              <a:buChar char="ü"/>
            </a:pPr>
            <a:endParaRPr lang="en-US" sz="1500" dirty="0">
              <a:solidFill>
                <a:schemeClr val="tx2"/>
              </a:solidFill>
              <a:latin typeface="Arial" panose="020B0604020202020204" pitchFamily="34" charset="0"/>
            </a:endParaRPr>
          </a:p>
          <a:p>
            <a:pPr marL="214313" indent="-214313" defTabSz="685783">
              <a:lnSpc>
                <a:spcPct val="90000"/>
              </a:lnSpc>
              <a:spcAft>
                <a:spcPts val="450"/>
              </a:spcAft>
              <a:buClr>
                <a:schemeClr val="tx2"/>
              </a:buClr>
              <a:buFont typeface="Arial" panose="020B0604020202020204" pitchFamily="34" charset="0"/>
              <a:buChar char="ü"/>
            </a:pPr>
            <a:endParaRPr lang="en-US" sz="1500" dirty="0">
              <a:solidFill>
                <a:schemeClr val="tx2"/>
              </a:solidFill>
              <a:latin typeface="Arial" panose="020B0604020202020204" pitchFamily="34" charset="0"/>
            </a:endParaRPr>
          </a:p>
        </p:txBody>
      </p:sp>
      <p:pic>
        <p:nvPicPr>
          <p:cNvPr id="7" name="Content Placeholder 6">
            <a:extLst>
              <a:ext uri="{FF2B5EF4-FFF2-40B4-BE49-F238E27FC236}">
                <a16:creationId xmlns:a16="http://schemas.microsoft.com/office/drawing/2014/main" id="{411BED79-DC40-85D3-D350-E39F40A11FD7}"/>
              </a:ext>
            </a:extLst>
          </p:cNvPr>
          <p:cNvPicPr>
            <a:picLocks noGrp="1" noChangeAspect="1"/>
          </p:cNvPicPr>
          <p:nvPr>
            <p:ph sz="quarter" idx="13"/>
          </p:nvPr>
        </p:nvPicPr>
        <p:blipFill rotWithShape="1">
          <a:blip r:embed="rId3"/>
          <a:srcRect l="459" r="458" b="-1"/>
          <a:stretch/>
        </p:blipFill>
        <p:spPr>
          <a:xfrm>
            <a:off x="3429000" y="857250"/>
            <a:ext cx="5429250" cy="3657600"/>
          </a:xfrm>
          <a:prstGeom prst="rect">
            <a:avLst/>
          </a:prstGeom>
          <a:noFill/>
        </p:spPr>
      </p:pic>
    </p:spTree>
    <p:extLst>
      <p:ext uri="{BB962C8B-B14F-4D97-AF65-F5344CB8AC3E}">
        <p14:creationId xmlns:p14="http://schemas.microsoft.com/office/powerpoint/2010/main" val="2683929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D18DD-854D-B4B7-CCA2-5F530E8DD15A}"/>
              </a:ext>
            </a:extLst>
          </p:cNvPr>
          <p:cNvSpPr>
            <a:spLocks noGrp="1"/>
          </p:cNvSpPr>
          <p:nvPr>
            <p:ph type="title"/>
          </p:nvPr>
        </p:nvSpPr>
        <p:spPr/>
        <p:txBody>
          <a:bodyPr wrap="square" lIns="0" tIns="0" rIns="0" bIns="0" anchor="t">
            <a:spAutoFit/>
          </a:bodyPr>
          <a:lstStyle/>
          <a:p>
            <a:r>
              <a:rPr lang="en-US" sz="2775" b="1">
                <a:latin typeface="Arial"/>
                <a:cs typeface="Arial"/>
              </a:rPr>
              <a:t>Guidelines for Engagement </a:t>
            </a:r>
            <a:endParaRPr lang="en-US"/>
          </a:p>
        </p:txBody>
      </p:sp>
      <p:sp>
        <p:nvSpPr>
          <p:cNvPr id="4" name="TextBox 3">
            <a:extLst>
              <a:ext uri="{FF2B5EF4-FFF2-40B4-BE49-F238E27FC236}">
                <a16:creationId xmlns:a16="http://schemas.microsoft.com/office/drawing/2014/main" id="{DB419AC7-597A-D4AE-FE9E-2C34EECB301C}"/>
              </a:ext>
            </a:extLst>
          </p:cNvPr>
          <p:cNvSpPr txBox="1"/>
          <p:nvPr/>
        </p:nvSpPr>
        <p:spPr>
          <a:xfrm>
            <a:off x="285750" y="759916"/>
            <a:ext cx="8448675" cy="3981859"/>
          </a:xfrm>
          <a:prstGeom prst="rect">
            <a:avLst/>
          </a:prstGeom>
          <a:noFill/>
        </p:spPr>
        <p:txBody>
          <a:bodyPr wrap="square" lIns="0" tIns="0" rIns="0" bIns="0" rtlCol="0">
            <a:spAutoFit/>
          </a:bodyPr>
          <a:lstStyle/>
          <a:p>
            <a:pPr marL="257175" indent="-257175">
              <a:buFont typeface="+mj-lt"/>
              <a:buAutoNum type="arabicPeriod"/>
            </a:pPr>
            <a:r>
              <a:rPr lang="en-US" sz="1125" b="1"/>
              <a:t>No Pitching or Selling: </a:t>
            </a:r>
            <a:r>
              <a:rPr lang="en-US" sz="1125"/>
              <a:t>Share, express and exchange ideas. Discuss thoughts and concepts. Refrain from pitching your project or company on public groups, forums, etc. to close sales or funding.  (Unless of course asked or in a one-on-one conversation or private message) </a:t>
            </a:r>
          </a:p>
          <a:p>
            <a:pPr marL="942975" lvl="2" indent="-257175">
              <a:buFont typeface="+mj-lt"/>
              <a:buAutoNum type="alphaLcPeriod"/>
            </a:pPr>
            <a:r>
              <a:rPr lang="en-US" sz="1125"/>
              <a:t>The Member Marketplace is a great way to promote your skills and services.</a:t>
            </a:r>
          </a:p>
          <a:p>
            <a:pPr marL="600075" lvl="1" indent="-257175">
              <a:buFont typeface="+mj-lt"/>
              <a:buAutoNum type="alphaLcPeriod"/>
            </a:pPr>
            <a:endParaRPr lang="en-US" sz="1125"/>
          </a:p>
          <a:p>
            <a:pPr marL="257175" indent="-257175">
              <a:buFont typeface="+mj-lt"/>
              <a:buAutoNum type="arabicPeriod"/>
            </a:pPr>
            <a:r>
              <a:rPr lang="en-US" sz="1125" b="1"/>
              <a:t>Be Nice: </a:t>
            </a:r>
            <a:r>
              <a:rPr lang="en-US" sz="1125"/>
              <a:t>All opinions and thoughts matter, please encourage each other through positivity and respect all members. All participants must conduct themselves within the bounds of professionalism, courtesy and respect. While disagreements and differences of opinion are encouraged, no one may engage in personal attacks or criticism that has the effect of disparaging or insulting any individual. Inflammatory comments, taunting, and baiting are prohibited.</a:t>
            </a:r>
          </a:p>
          <a:p>
            <a:pPr marL="257175" indent="-257175">
              <a:buFont typeface="+mj-lt"/>
              <a:buAutoNum type="arabicPeriod"/>
            </a:pPr>
            <a:endParaRPr lang="en-US" sz="1125"/>
          </a:p>
          <a:p>
            <a:pPr marL="257175" indent="-257175">
              <a:buFont typeface="+mj-lt"/>
              <a:buAutoNum type="arabicPeriod"/>
            </a:pPr>
            <a:r>
              <a:rPr lang="en-US" sz="1125" b="1"/>
              <a:t>Be a Steward of the Community: </a:t>
            </a:r>
            <a:r>
              <a:rPr lang="en-US" sz="1125"/>
              <a:t>If offensive language or imagery appears please notify the DWEN Team. The DWEN team and chapter/group leaders have the right to delete posts if they are not adhering to the rules of engagement.</a:t>
            </a:r>
          </a:p>
          <a:p>
            <a:pPr marL="257175" indent="-257175">
              <a:buFont typeface="+mj-lt"/>
              <a:buAutoNum type="arabicPeriod"/>
            </a:pPr>
            <a:endParaRPr lang="en-US" sz="1125"/>
          </a:p>
          <a:p>
            <a:pPr marL="257175" indent="-257175">
              <a:buFont typeface="+mj-lt"/>
              <a:buAutoNum type="arabicPeriod"/>
            </a:pPr>
            <a:r>
              <a:rPr lang="en-US" sz="1125" b="1"/>
              <a:t>Create a welcoming space</a:t>
            </a:r>
            <a:r>
              <a:rPr lang="en-US" sz="1125"/>
              <a:t>: The following topics and subject matter are unacceptable, must not appear in messages on the discussion forum. </a:t>
            </a:r>
          </a:p>
          <a:p>
            <a:pPr marL="942975" lvl="2" indent="-257175">
              <a:buFont typeface="+mj-lt"/>
              <a:buAutoNum type="alphaLcPeriod"/>
            </a:pPr>
            <a:r>
              <a:rPr lang="en-US" sz="1125"/>
              <a:t>Discussions of price, fees, or reimbursement amounts, may create the risk of antitrust exposure. This includes salary for job postings.</a:t>
            </a:r>
          </a:p>
          <a:p>
            <a:pPr marL="942975" lvl="2" indent="-257175">
              <a:buFont typeface="+mj-lt"/>
              <a:buAutoNum type="alphaLcPeriod"/>
            </a:pPr>
            <a:r>
              <a:rPr lang="en-US" sz="1125"/>
              <a:t>Abusive, threatening, defamatory or libelous comments</a:t>
            </a:r>
          </a:p>
          <a:p>
            <a:pPr marL="942975" lvl="2" indent="-257175">
              <a:buFont typeface="+mj-lt"/>
              <a:buAutoNum type="alphaLcPeriod"/>
            </a:pPr>
            <a:r>
              <a:rPr lang="en-US" sz="1125"/>
              <a:t>Pornographic, obscene or sexual materials or references </a:t>
            </a:r>
          </a:p>
          <a:p>
            <a:pPr marL="942975" lvl="2" indent="-257175">
              <a:buFont typeface="+mj-lt"/>
              <a:buAutoNum type="alphaLcPeriod"/>
            </a:pPr>
            <a:r>
              <a:rPr lang="en-US" sz="1125"/>
              <a:t>Inappropriate comments or references with respect to race, gender, religion, sexual orientation or ethnic background</a:t>
            </a:r>
          </a:p>
          <a:p>
            <a:pPr marL="942975" lvl="2" indent="-257175">
              <a:buFont typeface="+mj-lt"/>
              <a:buAutoNum type="alphaLcPeriod"/>
            </a:pPr>
            <a:r>
              <a:rPr lang="en-US" sz="1125"/>
              <a:t>Religious solicitations</a:t>
            </a:r>
          </a:p>
          <a:p>
            <a:pPr marL="942975" lvl="2" indent="-257175">
              <a:buFont typeface="+mj-lt"/>
              <a:buAutoNum type="alphaLcPeriod"/>
            </a:pPr>
            <a:r>
              <a:rPr lang="en-US" sz="1125"/>
              <a:t>Profanity</a:t>
            </a:r>
          </a:p>
          <a:p>
            <a:pPr marL="942975" lvl="2" indent="-257175">
              <a:buFont typeface="+mj-lt"/>
              <a:buAutoNum type="alphaLcPeriod"/>
            </a:pPr>
            <a:r>
              <a:rPr lang="en-US" sz="1125"/>
              <a:t>Illegal or unethical practices</a:t>
            </a:r>
          </a:p>
        </p:txBody>
      </p:sp>
    </p:spTree>
    <p:extLst>
      <p:ext uri="{BB962C8B-B14F-4D97-AF65-F5344CB8AC3E}">
        <p14:creationId xmlns:p14="http://schemas.microsoft.com/office/powerpoint/2010/main" val="4065277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93CE9-4452-3CDB-C460-EB60AA4E130C}"/>
              </a:ext>
            </a:extLst>
          </p:cNvPr>
          <p:cNvSpPr>
            <a:spLocks noGrp="1"/>
          </p:cNvSpPr>
          <p:nvPr>
            <p:ph type="title"/>
          </p:nvPr>
        </p:nvSpPr>
        <p:spPr/>
        <p:txBody>
          <a:bodyPr/>
          <a:lstStyle/>
          <a:p>
            <a:r>
              <a:rPr lang="en-US" dirty="0"/>
              <a:t>FAQ</a:t>
            </a:r>
          </a:p>
        </p:txBody>
      </p:sp>
      <p:sp>
        <p:nvSpPr>
          <p:cNvPr id="3" name="Content Placeholder 2">
            <a:extLst>
              <a:ext uri="{FF2B5EF4-FFF2-40B4-BE49-F238E27FC236}">
                <a16:creationId xmlns:a16="http://schemas.microsoft.com/office/drawing/2014/main" id="{6A71F0AD-5DCF-07BA-F2FA-90D992CF5B8F}"/>
              </a:ext>
            </a:extLst>
          </p:cNvPr>
          <p:cNvSpPr>
            <a:spLocks noGrp="1"/>
          </p:cNvSpPr>
          <p:nvPr>
            <p:ph idx="1"/>
          </p:nvPr>
        </p:nvSpPr>
        <p:spPr>
          <a:xfrm>
            <a:off x="285750" y="812352"/>
            <a:ext cx="8572500" cy="3984500"/>
          </a:xfrm>
        </p:spPr>
        <p:txBody>
          <a:bodyPr/>
          <a:lstStyle/>
          <a:p>
            <a:r>
              <a:rPr lang="en-US" dirty="0"/>
              <a:t>How do I connect with other experts within the community?</a:t>
            </a:r>
          </a:p>
          <a:p>
            <a:r>
              <a:rPr lang="en-US" dirty="0"/>
              <a:t>What resources are available for funding?</a:t>
            </a:r>
          </a:p>
          <a:p>
            <a:r>
              <a:rPr lang="en-US" dirty="0"/>
              <a:t>Where can I learn about new technology to help me grow my business?</a:t>
            </a:r>
          </a:p>
          <a:p>
            <a:r>
              <a:rPr lang="en-US" dirty="0"/>
              <a:t>How can small business be more secure and protect their businesses?</a:t>
            </a:r>
          </a:p>
          <a:p>
            <a:r>
              <a:rPr lang="en-US" dirty="0"/>
              <a:t>How does being a member help entrepreneurs scale?</a:t>
            </a:r>
          </a:p>
          <a:p>
            <a:r>
              <a:rPr lang="en-US" dirty="0"/>
              <a:t>Where can I find help for creating my pitch to investors?</a:t>
            </a:r>
          </a:p>
          <a:p>
            <a:r>
              <a:rPr lang="en-US" dirty="0"/>
              <a:t>I’m just getting started, am I in the right place?</a:t>
            </a:r>
          </a:p>
          <a:p>
            <a:r>
              <a:rPr lang="en-US" dirty="0"/>
              <a:t>What is the best technology to utilize for my small business?</a:t>
            </a:r>
          </a:p>
        </p:txBody>
      </p:sp>
    </p:spTree>
    <p:extLst>
      <p:ext uri="{BB962C8B-B14F-4D97-AF65-F5344CB8AC3E}">
        <p14:creationId xmlns:p14="http://schemas.microsoft.com/office/powerpoint/2010/main" val="880410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7E9C2-4AF0-87CF-4208-B5A30FA815BB}"/>
              </a:ext>
            </a:extLst>
          </p:cNvPr>
          <p:cNvSpPr>
            <a:spLocks noGrp="1"/>
          </p:cNvSpPr>
          <p:nvPr>
            <p:ph type="title"/>
          </p:nvPr>
        </p:nvSpPr>
        <p:spPr>
          <a:xfrm>
            <a:off x="284480" y="639568"/>
            <a:ext cx="8749161" cy="3992393"/>
          </a:xfrm>
        </p:spPr>
        <p:txBody>
          <a:bodyPr/>
          <a:lstStyle/>
          <a:p>
            <a:r>
              <a:rPr lang="en-US" dirty="0"/>
              <a:t>Why is Dell supporting Women Entrepreneurs?</a:t>
            </a:r>
            <a:br>
              <a:rPr lang="en-US" dirty="0"/>
            </a:br>
            <a:br>
              <a:rPr lang="en-US" dirty="0">
                <a:solidFill>
                  <a:schemeClr val="accent3">
                    <a:lumMod val="20000"/>
                    <a:lumOff val="80000"/>
                  </a:schemeClr>
                </a:solidFill>
              </a:rPr>
            </a:br>
            <a:r>
              <a:rPr lang="en-US" sz="1050" dirty="0">
                <a:solidFill>
                  <a:schemeClr val="accent3">
                    <a:lumMod val="20000"/>
                    <a:lumOff val="80000"/>
                  </a:schemeClr>
                </a:solidFill>
              </a:rPr>
              <a:t>   </a:t>
            </a:r>
            <a:br>
              <a:rPr lang="en-US" sz="1050" dirty="0">
                <a:solidFill>
                  <a:schemeClr val="accent3">
                    <a:lumMod val="20000"/>
                    <a:lumOff val="80000"/>
                  </a:schemeClr>
                </a:solidFill>
              </a:rPr>
            </a:br>
            <a:r>
              <a:rPr lang="en-US" sz="1050" dirty="0">
                <a:solidFill>
                  <a:schemeClr val="accent3">
                    <a:lumMod val="20000"/>
                    <a:lumOff val="80000"/>
                  </a:schemeClr>
                </a:solidFill>
              </a:rPr>
              <a:t> </a:t>
            </a:r>
            <a:br>
              <a:rPr lang="en-US" dirty="0">
                <a:solidFill>
                  <a:schemeClr val="accent3">
                    <a:lumMod val="20000"/>
                    <a:lumOff val="80000"/>
                  </a:schemeClr>
                </a:solidFill>
              </a:rPr>
            </a:br>
            <a:r>
              <a:rPr lang="en-US" sz="1600" i="1" dirty="0">
                <a:solidFill>
                  <a:schemeClr val="accent3">
                    <a:lumMod val="20000"/>
                    <a:lumOff val="80000"/>
                  </a:schemeClr>
                </a:solidFill>
              </a:rPr>
              <a:t>DWEN’s mission as a community is to advance women- owned business through community, technology and funding resources. </a:t>
            </a:r>
            <a:br>
              <a:rPr lang="en-US" sz="1600" i="1" dirty="0">
                <a:solidFill>
                  <a:schemeClr val="accent3">
                    <a:lumMod val="20000"/>
                    <a:lumOff val="80000"/>
                  </a:schemeClr>
                </a:solidFill>
              </a:rPr>
            </a:br>
            <a:br>
              <a:rPr lang="en-US" sz="1600" i="1" dirty="0">
                <a:solidFill>
                  <a:schemeClr val="accent3">
                    <a:lumMod val="20000"/>
                    <a:lumOff val="80000"/>
                  </a:schemeClr>
                </a:solidFill>
              </a:rPr>
            </a:br>
            <a:r>
              <a:rPr lang="en-US" sz="1600" i="1" dirty="0">
                <a:solidFill>
                  <a:schemeClr val="accent3">
                    <a:lumMod val="20000"/>
                    <a:lumOff val="80000"/>
                  </a:schemeClr>
                </a:solidFill>
              </a:rPr>
              <a:t>Investing in women positively impacts the global economy. </a:t>
            </a:r>
            <a:br>
              <a:rPr lang="en-US" sz="1600" i="1" dirty="0">
                <a:solidFill>
                  <a:schemeClr val="accent3">
                    <a:lumMod val="20000"/>
                    <a:lumOff val="80000"/>
                  </a:schemeClr>
                </a:solidFill>
              </a:rPr>
            </a:br>
            <a:br>
              <a:rPr lang="en-US" sz="1600" i="1" dirty="0">
                <a:solidFill>
                  <a:schemeClr val="accent3">
                    <a:lumMod val="20000"/>
                    <a:lumOff val="80000"/>
                  </a:schemeClr>
                </a:solidFill>
              </a:rPr>
            </a:br>
            <a:r>
              <a:rPr lang="en-US" sz="1600" i="1" dirty="0">
                <a:solidFill>
                  <a:schemeClr val="accent3">
                    <a:lumMod val="20000"/>
                    <a:lumOff val="80000"/>
                  </a:schemeClr>
                </a:solidFill>
              </a:rPr>
              <a:t>Women-owned businesses are significant drivers of job creation and economic growth.</a:t>
            </a:r>
            <a:br>
              <a:rPr lang="en-US" sz="1600" i="1" dirty="0">
                <a:solidFill>
                  <a:schemeClr val="accent3">
                    <a:lumMod val="20000"/>
                    <a:lumOff val="80000"/>
                  </a:schemeClr>
                </a:solidFill>
              </a:rPr>
            </a:br>
            <a:r>
              <a:rPr lang="en-US" sz="1600" i="1" dirty="0">
                <a:solidFill>
                  <a:schemeClr val="accent3">
                    <a:lumMod val="20000"/>
                    <a:lumOff val="80000"/>
                  </a:schemeClr>
                </a:solidFill>
              </a:rPr>
              <a:t> </a:t>
            </a:r>
            <a:br>
              <a:rPr lang="en-US" sz="1600" i="1" dirty="0">
                <a:solidFill>
                  <a:schemeClr val="accent3">
                    <a:lumMod val="20000"/>
                    <a:lumOff val="80000"/>
                  </a:schemeClr>
                </a:solidFill>
              </a:rPr>
            </a:br>
            <a:r>
              <a:rPr lang="en-US" sz="1600" i="1" dirty="0">
                <a:solidFill>
                  <a:schemeClr val="accent3">
                    <a:lumMod val="20000"/>
                    <a:lumOff val="80000"/>
                  </a:schemeClr>
                </a:solidFill>
              </a:rPr>
              <a:t>Striving to support women who have historically been under-served.</a:t>
            </a:r>
            <a:br>
              <a:rPr lang="en-US" sz="1600" i="1" dirty="0">
                <a:solidFill>
                  <a:schemeClr val="accent3">
                    <a:lumMod val="20000"/>
                    <a:lumOff val="80000"/>
                  </a:schemeClr>
                </a:solidFill>
              </a:rPr>
            </a:br>
            <a:br>
              <a:rPr lang="en-US" sz="1800" i="1" dirty="0">
                <a:solidFill>
                  <a:schemeClr val="accent3">
                    <a:lumMod val="20000"/>
                    <a:lumOff val="80000"/>
                  </a:schemeClr>
                </a:solidFill>
              </a:rPr>
            </a:br>
            <a:endParaRPr lang="en-US" sz="1800" dirty="0">
              <a:solidFill>
                <a:schemeClr val="accent3">
                  <a:lumMod val="20000"/>
                  <a:lumOff val="80000"/>
                </a:schemeClr>
              </a:solidFill>
            </a:endParaRPr>
          </a:p>
        </p:txBody>
      </p:sp>
    </p:spTree>
    <p:extLst>
      <p:ext uri="{BB962C8B-B14F-4D97-AF65-F5344CB8AC3E}">
        <p14:creationId xmlns:p14="http://schemas.microsoft.com/office/powerpoint/2010/main" val="1966448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7ED57A-FA51-45F4-FB37-C4DD8E177B8E}"/>
              </a:ext>
            </a:extLst>
          </p:cNvPr>
          <p:cNvSpPr>
            <a:spLocks noGrp="1"/>
          </p:cNvSpPr>
          <p:nvPr>
            <p:ph type="title"/>
          </p:nvPr>
        </p:nvSpPr>
        <p:spPr/>
        <p:txBody>
          <a:bodyPr wrap="square" anchor="b">
            <a:normAutofit/>
          </a:bodyPr>
          <a:lstStyle/>
          <a:p>
            <a:r>
              <a:rPr lang="en-US"/>
              <a:t>Q&amp;A</a:t>
            </a:r>
          </a:p>
        </p:txBody>
      </p:sp>
      <p:sp>
        <p:nvSpPr>
          <p:cNvPr id="12" name="Subtitle 2">
            <a:extLst>
              <a:ext uri="{FF2B5EF4-FFF2-40B4-BE49-F238E27FC236}">
                <a16:creationId xmlns:a16="http://schemas.microsoft.com/office/drawing/2014/main" id="{765FCC94-8953-C293-6401-8AC637D6A2B6}"/>
              </a:ext>
            </a:extLst>
          </p:cNvPr>
          <p:cNvSpPr>
            <a:spLocks noGrp="1"/>
          </p:cNvSpPr>
          <p:nvPr>
            <p:ph type="body" sz="quarter" idx="10"/>
          </p:nvPr>
        </p:nvSpPr>
        <p:spPr>
          <a:xfrm>
            <a:off x="379185" y="1885950"/>
            <a:ext cx="5486401" cy="1292662"/>
          </a:xfrm>
        </p:spPr>
        <p:txBody>
          <a:bodyPr/>
          <a:lstStyle/>
          <a:p>
            <a:r>
              <a:rPr lang="en-US" sz="2800" dirty="0"/>
              <a:t>Submit Your </a:t>
            </a:r>
            <a:br>
              <a:rPr lang="en-US" sz="2800" dirty="0"/>
            </a:br>
            <a:r>
              <a:rPr lang="en-US" sz="2800" dirty="0"/>
              <a:t>questions in </a:t>
            </a:r>
            <a:br>
              <a:rPr lang="en-US" sz="2800" dirty="0"/>
            </a:br>
            <a:r>
              <a:rPr lang="en-US" sz="2800" dirty="0"/>
              <a:t>the chat box</a:t>
            </a:r>
          </a:p>
        </p:txBody>
      </p:sp>
    </p:spTree>
    <p:extLst>
      <p:ext uri="{BB962C8B-B14F-4D97-AF65-F5344CB8AC3E}">
        <p14:creationId xmlns:p14="http://schemas.microsoft.com/office/powerpoint/2010/main" val="2725158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194EED-D78E-64EF-9352-3B10505D2A38}"/>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4218115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D7759-ACAC-2452-38E3-21AE8BB76734}"/>
              </a:ext>
            </a:extLst>
          </p:cNvPr>
          <p:cNvSpPr>
            <a:spLocks noGrp="1"/>
          </p:cNvSpPr>
          <p:nvPr>
            <p:ph type="title"/>
          </p:nvPr>
        </p:nvSpPr>
        <p:spPr>
          <a:xfrm>
            <a:off x="286863" y="556184"/>
            <a:ext cx="8788936" cy="553998"/>
          </a:xfrm>
        </p:spPr>
        <p:txBody>
          <a:bodyPr/>
          <a:lstStyle/>
          <a:p>
            <a:r>
              <a:rPr lang="en-US" sz="2000" b="0" i="0" dirty="0">
                <a:solidFill>
                  <a:schemeClr val="accent3">
                    <a:lumMod val="20000"/>
                    <a:lumOff val="80000"/>
                  </a:schemeClr>
                </a:solidFill>
                <a:effectLst/>
              </a:rPr>
              <a:t>DWEN connects female entrepreneurs around the globe with networks, knowledge and insight that gives them power to do more</a:t>
            </a:r>
            <a:endParaRPr lang="en-US" sz="2000" dirty="0">
              <a:solidFill>
                <a:schemeClr val="accent3">
                  <a:lumMod val="20000"/>
                  <a:lumOff val="80000"/>
                </a:schemeClr>
              </a:solidFill>
            </a:endParaRPr>
          </a:p>
        </p:txBody>
      </p:sp>
      <p:pic>
        <p:nvPicPr>
          <p:cNvPr id="10" name="Picture 9" descr="A person leaning on a fire hydrant&#10;&#10;Description automatically generated with medium confidence">
            <a:extLst>
              <a:ext uri="{FF2B5EF4-FFF2-40B4-BE49-F238E27FC236}">
                <a16:creationId xmlns:a16="http://schemas.microsoft.com/office/drawing/2014/main" id="{88EB9F77-B0DB-167A-DF84-EE3DCD740E68}"/>
              </a:ext>
            </a:extLst>
          </p:cNvPr>
          <p:cNvPicPr>
            <a:picLocks noChangeAspect="1"/>
          </p:cNvPicPr>
          <p:nvPr/>
        </p:nvPicPr>
        <p:blipFill rotWithShape="1">
          <a:blip r:embed="rId2"/>
          <a:srcRect l="2449" r="19703" b="1504"/>
          <a:stretch/>
        </p:blipFill>
        <p:spPr>
          <a:xfrm>
            <a:off x="6240653" y="1728557"/>
            <a:ext cx="2489009" cy="1806810"/>
          </a:xfrm>
          <a:prstGeom prst="rect">
            <a:avLst/>
          </a:prstGeom>
        </p:spPr>
      </p:pic>
      <p:sp>
        <p:nvSpPr>
          <p:cNvPr id="11" name="TextBox 10">
            <a:extLst>
              <a:ext uri="{FF2B5EF4-FFF2-40B4-BE49-F238E27FC236}">
                <a16:creationId xmlns:a16="http://schemas.microsoft.com/office/drawing/2014/main" id="{5FD7561F-8BFE-E3AB-83A7-D40F239AE188}"/>
              </a:ext>
            </a:extLst>
          </p:cNvPr>
          <p:cNvSpPr txBox="1"/>
          <p:nvPr/>
        </p:nvSpPr>
        <p:spPr>
          <a:xfrm>
            <a:off x="404748" y="3496895"/>
            <a:ext cx="2486025" cy="1461939"/>
          </a:xfrm>
          <a:prstGeom prst="rect">
            <a:avLst/>
          </a:prstGeom>
          <a:noFill/>
        </p:spPr>
        <p:txBody>
          <a:bodyPr wrap="square" lIns="0" tIns="0" rIns="0" bIns="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444444"/>
              </a:solidFill>
              <a:effectLst/>
              <a:uLnTx/>
              <a:uFillTx/>
              <a:latin typeface="Arial"/>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44444"/>
                </a:solidFill>
                <a:effectLst/>
                <a:uLnTx/>
                <a:uFillTx/>
                <a:latin typeface="Arial"/>
                <a:ea typeface="+mn-ea"/>
                <a:cs typeface="+mn-cs"/>
              </a:rPr>
              <a:t>Access a growing community of women entrepreneurs, investors and advisors both in-person and online.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444444"/>
              </a:solidFill>
              <a:effectLst/>
              <a:uLnTx/>
              <a:uFillTx/>
              <a:latin typeface="Arial"/>
              <a:ea typeface="+mn-ea"/>
              <a:cs typeface="Arial" panose="020B0604020202020204" pitchFamily="34" charset="0"/>
              <a:hlinkClick r:id="rId3"/>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444444"/>
                </a:solidFill>
                <a:effectLst/>
                <a:uLnTx/>
                <a:uFillTx/>
                <a:latin typeface="Arial"/>
                <a:ea typeface="+mn-ea"/>
                <a:cs typeface="Arial" panose="020B0604020202020204" pitchFamily="34" charset="0"/>
                <a:hlinkClick r:id="rId3"/>
              </a:rPr>
              <a:t>Mentor Program</a:t>
            </a:r>
            <a:endParaRPr kumimoji="0" lang="en-US" sz="1000" b="0" i="0" u="none" strike="noStrike" kern="1200" cap="none" spc="0" normalizeH="0" baseline="0" noProof="0" dirty="0">
              <a:ln>
                <a:noFill/>
              </a:ln>
              <a:solidFill>
                <a:srgbClr val="444444"/>
              </a:solidFill>
              <a:effectLst/>
              <a:uLnTx/>
              <a:uFillTx/>
              <a:latin typeface="Arial"/>
              <a:ea typeface="+mn-ea"/>
              <a:cs typeface="Arial" panose="020B060402020202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444444"/>
                </a:solidFill>
                <a:effectLst/>
                <a:uLnTx/>
                <a:uFillTx/>
                <a:latin typeface="Arial"/>
                <a:ea typeface="+mn-ea"/>
                <a:cs typeface="Arial" panose="020B0604020202020204" pitchFamily="34" charset="0"/>
                <a:hlinkClick r:id="rId4"/>
              </a:rPr>
              <a:t>Events</a:t>
            </a:r>
            <a:endParaRPr kumimoji="0" lang="en-US" sz="1000" b="0" i="0" u="none" strike="noStrike" kern="1200" cap="none" spc="0" normalizeH="0" baseline="0" noProof="0" dirty="0">
              <a:ln>
                <a:noFill/>
              </a:ln>
              <a:solidFill>
                <a:srgbClr val="444444"/>
              </a:solidFill>
              <a:effectLst/>
              <a:uLnTx/>
              <a:uFillTx/>
              <a:latin typeface="Arial"/>
              <a:ea typeface="+mn-ea"/>
              <a:cs typeface="Arial" panose="020B060402020202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444444"/>
                </a:solidFill>
                <a:effectLst/>
                <a:uLnTx/>
                <a:uFillTx/>
                <a:latin typeface="Arial"/>
                <a:ea typeface="+mn-ea"/>
                <a:cs typeface="Arial" panose="020B0604020202020204" pitchFamily="34" charset="0"/>
                <a:hlinkClick r:id="rId5"/>
              </a:rPr>
              <a:t>Dell Tech Advisor</a:t>
            </a:r>
            <a:endParaRPr kumimoji="0" lang="en-US" sz="1000" b="0" i="0" u="none" strike="noStrike" kern="1200" cap="none" spc="0" normalizeH="0" baseline="0" noProof="0" dirty="0">
              <a:ln>
                <a:noFill/>
              </a:ln>
              <a:solidFill>
                <a:srgbClr val="444444"/>
              </a:solidFill>
              <a:effectLst/>
              <a:uLnTx/>
              <a:uFillTx/>
              <a:latin typeface="Arial"/>
              <a:ea typeface="+mn-ea"/>
              <a:cs typeface="Arial" panose="020B060402020202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444444"/>
                </a:solidFill>
                <a:effectLst/>
                <a:uLnTx/>
                <a:uFillTx/>
                <a:latin typeface="Arial"/>
                <a:ea typeface="+mn-ea"/>
                <a:cs typeface="Arial" panose="020B0604020202020204" pitchFamily="34" charset="0"/>
                <a:hlinkClick r:id="rId6"/>
              </a:rPr>
              <a:t>Workshops</a:t>
            </a:r>
            <a:endParaRPr kumimoji="0" lang="en-US" sz="1000" b="0" i="0" u="none" strike="noStrike" kern="1200" cap="none" spc="0" normalizeH="0" baseline="0" noProof="0" dirty="0">
              <a:ln>
                <a:noFill/>
              </a:ln>
              <a:solidFill>
                <a:srgbClr val="444444"/>
              </a:solidFill>
              <a:effectLst/>
              <a:uLnTx/>
              <a:uFillTx/>
              <a:latin typeface="Arial"/>
              <a:ea typeface="+mn-ea"/>
              <a:cs typeface="Arial" panose="020B0604020202020204" pitchFamily="34" charset="0"/>
            </a:endParaRPr>
          </a:p>
        </p:txBody>
      </p:sp>
      <p:sp>
        <p:nvSpPr>
          <p:cNvPr id="12" name="TextBox 11">
            <a:extLst>
              <a:ext uri="{FF2B5EF4-FFF2-40B4-BE49-F238E27FC236}">
                <a16:creationId xmlns:a16="http://schemas.microsoft.com/office/drawing/2014/main" id="{3CA00B75-29B1-D6B7-5C46-0C5FB919B7EC}"/>
              </a:ext>
            </a:extLst>
          </p:cNvPr>
          <p:cNvSpPr txBox="1"/>
          <p:nvPr/>
        </p:nvSpPr>
        <p:spPr>
          <a:xfrm>
            <a:off x="3358065" y="3554555"/>
            <a:ext cx="2643319" cy="1585049"/>
          </a:xfrm>
          <a:prstGeom prst="rect">
            <a:avLst/>
          </a:prstGeom>
          <a:noFill/>
        </p:spPr>
        <p:txBody>
          <a:bodyPr wrap="square" lIns="0" tIns="0" rIns="0" bIns="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76CE"/>
              </a:solidFill>
              <a:effectLst/>
              <a:uLnTx/>
              <a:uFillTx/>
              <a:latin typeface="Arial"/>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44444"/>
                </a:solidFill>
                <a:effectLst/>
                <a:uLnTx/>
                <a:uFillTx/>
                <a:latin typeface="Arial"/>
                <a:ea typeface="+mn-ea"/>
                <a:cs typeface="+mn-cs"/>
              </a:rPr>
              <a:t>Share your stories, learn from others. Take advantage of opportunities to be spotlighted on a global platform</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1" u="none" strike="noStrike" kern="1200" cap="none" spc="0" normalizeH="0" baseline="0" noProof="0" dirty="0">
              <a:ln>
                <a:noFill/>
              </a:ln>
              <a:solidFill>
                <a:srgbClr val="444444"/>
              </a:solidFill>
              <a:effectLst/>
              <a:uLnTx/>
              <a:uFillTx/>
              <a:latin typeface="Arial"/>
              <a:ea typeface="+mn-ea"/>
              <a:cs typeface="Arial"/>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808080"/>
                </a:solidFill>
                <a:effectLst/>
                <a:uLnTx/>
                <a:uFillTx/>
                <a:latin typeface="Arial"/>
                <a:ea typeface="+mn-ea"/>
                <a:cs typeface="+mn-cs"/>
                <a:hlinkClick r:id="rId7"/>
              </a:rPr>
              <a:t>Blogs</a:t>
            </a:r>
            <a:endParaRPr kumimoji="0" lang="en-US" sz="1000" b="0" i="0" u="none" strike="noStrike" kern="1200" cap="none" spc="0" normalizeH="0" baseline="0" noProof="0" dirty="0">
              <a:ln>
                <a:noFill/>
              </a:ln>
              <a:solidFill>
                <a:srgbClr val="808080"/>
              </a:solidFill>
              <a:effectLst/>
              <a:uLnTx/>
              <a:uFillTx/>
              <a:latin typeface="Arial"/>
              <a:ea typeface="+mn-ea"/>
              <a:cs typeface="+mn-cs"/>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hlinkClick r:id="rId8"/>
              </a:rPr>
              <a:t>Women on the Rise</a:t>
            </a:r>
            <a:endParaRPr kumimoji="0" lang="en-US" sz="1000" b="0" i="0" u="none" strike="noStrike" kern="1200" cap="none" spc="0" normalizeH="0" baseline="0" noProof="0" dirty="0">
              <a:ln>
                <a:noFill/>
              </a:ln>
              <a:solidFill>
                <a:srgbClr val="000000"/>
              </a:solidFill>
              <a:effectLst/>
              <a:uLnTx/>
              <a:uFillTx/>
              <a:latin typeface="Arial"/>
              <a:ea typeface="+mn-ea"/>
              <a:cs typeface="Arial"/>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Arial"/>
                <a:hlinkClick r:id="rId9"/>
              </a:rPr>
              <a:t>Member Voices</a:t>
            </a:r>
            <a:endParaRPr kumimoji="0" lang="en-US" sz="1000" b="0" i="0" u="none" strike="noStrike" kern="1200" cap="none" spc="0" normalizeH="0" baseline="0" noProof="0" dirty="0">
              <a:ln>
                <a:noFill/>
              </a:ln>
              <a:solidFill>
                <a:srgbClr val="000000"/>
              </a:solidFill>
              <a:effectLst/>
              <a:uLnTx/>
              <a:uFillTx/>
              <a:latin typeface="Arial"/>
              <a:ea typeface="+mn-ea"/>
              <a:cs typeface="Arial"/>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err="1">
                <a:ln>
                  <a:noFill/>
                </a:ln>
                <a:solidFill>
                  <a:srgbClr val="444444"/>
                </a:solidFill>
                <a:effectLst/>
                <a:uLnTx/>
                <a:uFillTx/>
                <a:latin typeface="Arial"/>
                <a:ea typeface="+mn-ea"/>
                <a:cs typeface="Arial" panose="020B0604020202020204" pitchFamily="34" charset="0"/>
                <a:hlinkClick r:id="rId10"/>
              </a:rPr>
              <a:t>DreamTech</a:t>
            </a:r>
            <a:endParaRPr kumimoji="0" lang="en-US" sz="10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mn-ea"/>
              <a:cs typeface="Arial"/>
            </a:endParaRPr>
          </a:p>
        </p:txBody>
      </p:sp>
      <p:sp>
        <p:nvSpPr>
          <p:cNvPr id="13" name="TextBox 12">
            <a:extLst>
              <a:ext uri="{FF2B5EF4-FFF2-40B4-BE49-F238E27FC236}">
                <a16:creationId xmlns:a16="http://schemas.microsoft.com/office/drawing/2014/main" id="{DBC448DB-7817-9217-BDBA-CE5709A247D3}"/>
              </a:ext>
            </a:extLst>
          </p:cNvPr>
          <p:cNvSpPr txBox="1"/>
          <p:nvPr/>
        </p:nvSpPr>
        <p:spPr>
          <a:xfrm>
            <a:off x="6308854" y="3535367"/>
            <a:ext cx="2766945" cy="1569660"/>
          </a:xfrm>
          <a:prstGeom prst="rect">
            <a:avLst/>
          </a:prstGeom>
          <a:solidFill>
            <a:schemeClr val="tx2"/>
          </a:solidFill>
        </p:spPr>
        <p:txBody>
          <a:bodyPr wrap="square" lIns="0" tIns="0" rIns="0" bIns="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444444"/>
              </a:solidFill>
              <a:effectLst/>
              <a:uLnTx/>
              <a:uFillTx/>
              <a:latin typeface="Arial"/>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44444"/>
                </a:solidFill>
                <a:effectLst/>
                <a:uLnTx/>
                <a:uFillTx/>
                <a:latin typeface="Arial"/>
                <a:ea typeface="+mn-ea"/>
                <a:cs typeface="+mn-cs"/>
              </a:rPr>
              <a:t>Tailored content and technology resources to accelerate your business and help it reach its maximum potential.</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dirty="0">
              <a:ln>
                <a:noFill/>
              </a:ln>
              <a:solidFill>
                <a:srgbClr val="444444"/>
              </a:solidFill>
              <a:effectLst/>
              <a:uLnTx/>
              <a:uFillTx/>
              <a:latin typeface="Arial"/>
              <a:ea typeface="+mn-ea"/>
              <a:cs typeface="Arial"/>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444444"/>
                </a:solidFill>
                <a:effectLst/>
                <a:uLnTx/>
                <a:uFillTx/>
                <a:latin typeface="Arial"/>
                <a:ea typeface="+mn-ea"/>
                <a:cs typeface="Arial"/>
                <a:hlinkClick r:id="rId11"/>
              </a:rPr>
              <a:t>DWEN Tech Hub</a:t>
            </a:r>
            <a:endParaRPr kumimoji="0" lang="en-US" sz="1000" b="0" i="0" u="none" strike="noStrike" kern="1200" cap="none" spc="0" normalizeH="0" baseline="0" noProof="0" dirty="0">
              <a:ln>
                <a:noFill/>
              </a:ln>
              <a:solidFill>
                <a:srgbClr val="444444"/>
              </a:solidFill>
              <a:effectLst/>
              <a:uLnTx/>
              <a:uFillTx/>
              <a:latin typeface="Arial"/>
              <a:ea typeface="+mn-ea"/>
              <a:cs typeface="Arial"/>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444444"/>
                </a:solidFill>
                <a:effectLst/>
                <a:uLnTx/>
                <a:uFillTx/>
                <a:latin typeface="Arial"/>
                <a:ea typeface="+mn-ea"/>
                <a:cs typeface="Arial"/>
                <a:hlinkClick r:id="rId12"/>
              </a:rPr>
              <a:t>DWEN Funding Hub</a:t>
            </a:r>
            <a:endParaRPr kumimoji="0" lang="en-US" sz="1000" b="0" i="0" u="none" strike="noStrike" kern="1200" cap="none" spc="0" normalizeH="0" baseline="0" noProof="0" dirty="0">
              <a:ln>
                <a:noFill/>
              </a:ln>
              <a:solidFill>
                <a:srgbClr val="444444"/>
              </a:solidFill>
              <a:effectLst/>
              <a:uLnTx/>
              <a:uFillTx/>
              <a:latin typeface="Arial"/>
              <a:ea typeface="+mn-ea"/>
              <a:cs typeface="Arial"/>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444444"/>
                </a:solidFill>
                <a:effectLst/>
                <a:uLnTx/>
                <a:uFillTx/>
                <a:latin typeface="Arial"/>
                <a:ea typeface="+mn-ea"/>
                <a:cs typeface="Arial"/>
                <a:hlinkClick r:id="rId13"/>
              </a:rPr>
              <a:t>WE Cities Index Research</a:t>
            </a:r>
            <a:endParaRPr kumimoji="0" lang="en-US" sz="1000" b="0" i="0" u="none" strike="noStrike" kern="1200" cap="none" spc="0" normalizeH="0" baseline="0" noProof="0" dirty="0">
              <a:ln>
                <a:noFill/>
              </a:ln>
              <a:solidFill>
                <a:srgbClr val="444444"/>
              </a:solidFill>
              <a:effectLst/>
              <a:uLnTx/>
              <a:uFillTx/>
              <a:latin typeface="Arial"/>
              <a:ea typeface="+mn-ea"/>
              <a:cs typeface="Arial"/>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444444"/>
                </a:solidFill>
                <a:effectLst/>
                <a:uLnTx/>
                <a:uFillTx/>
                <a:latin typeface="Arial"/>
                <a:ea typeface="+mn-ea"/>
                <a:cs typeface="Arial"/>
                <a:hlinkClick r:id="rId14"/>
              </a:rPr>
              <a:t>Empower Hours </a:t>
            </a:r>
            <a:r>
              <a:rPr kumimoji="0" lang="en-US" sz="1000" b="0" i="0" u="none" strike="noStrike" kern="1200" cap="none" spc="0" normalizeH="0" baseline="0" noProof="0" dirty="0">
                <a:ln>
                  <a:noFill/>
                </a:ln>
                <a:solidFill>
                  <a:srgbClr val="444444"/>
                </a:solidFill>
                <a:effectLst/>
                <a:uLnTx/>
                <a:uFillTx/>
                <a:latin typeface="Arial"/>
                <a:ea typeface="+mn-ea"/>
                <a:cs typeface="Arial"/>
              </a:rPr>
              <a:t>&amp; </a:t>
            </a:r>
            <a:r>
              <a:rPr kumimoji="0" lang="en-US" sz="1000" b="0" i="0" u="none" strike="noStrike" kern="1200" cap="none" spc="0" normalizeH="0" baseline="0" noProof="0" dirty="0">
                <a:ln>
                  <a:noFill/>
                </a:ln>
                <a:solidFill>
                  <a:srgbClr val="444444"/>
                </a:solidFill>
                <a:effectLst/>
                <a:uLnTx/>
                <a:uFillTx/>
                <a:latin typeface="Arial"/>
                <a:ea typeface="+mn-ea"/>
                <a:cs typeface="Arial"/>
                <a:hlinkClick r:id="rId15"/>
              </a:rPr>
              <a:t>Tech Talks</a:t>
            </a:r>
            <a:endParaRPr kumimoji="0" lang="en-US" sz="1000" b="0" i="0" u="none" strike="noStrike" kern="1200" cap="none" spc="0" normalizeH="0" baseline="0" noProof="0" dirty="0">
              <a:ln>
                <a:noFill/>
              </a:ln>
              <a:solidFill>
                <a:srgbClr val="444444"/>
              </a:solidFill>
              <a:effectLst/>
              <a:uLnTx/>
              <a:uFillTx/>
              <a:latin typeface="Arial"/>
              <a:ea typeface="+mn-ea"/>
              <a:cs typeface="Aria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a:ea typeface="+mn-ea"/>
              <a:cs typeface="Arial"/>
            </a:endParaRPr>
          </a:p>
        </p:txBody>
      </p:sp>
      <p:pic>
        <p:nvPicPr>
          <p:cNvPr id="1029" name="Picture 5" descr="Image">
            <a:extLst>
              <a:ext uri="{FF2B5EF4-FFF2-40B4-BE49-F238E27FC236}">
                <a16:creationId xmlns:a16="http://schemas.microsoft.com/office/drawing/2014/main" id="{006255B6-5361-6EA2-528C-35911FCF3E40}"/>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r="23477"/>
          <a:stretch/>
        </p:blipFill>
        <p:spPr bwMode="auto">
          <a:xfrm>
            <a:off x="3319729" y="1713513"/>
            <a:ext cx="2504541" cy="18410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couple of women sitting at a table&#10;&#10;Description automatically generated with low confidence">
            <a:extLst>
              <a:ext uri="{FF2B5EF4-FFF2-40B4-BE49-F238E27FC236}">
                <a16:creationId xmlns:a16="http://schemas.microsoft.com/office/drawing/2014/main" id="{6ECADB44-5FE6-5518-5362-92E4429F2692}"/>
              </a:ext>
            </a:extLst>
          </p:cNvPr>
          <p:cNvPicPr>
            <a:picLocks noChangeAspect="1"/>
          </p:cNvPicPr>
          <p:nvPr/>
        </p:nvPicPr>
        <p:blipFill rotWithShape="1">
          <a:blip r:embed="rId17"/>
          <a:srcRect t="9221" b="5159"/>
          <a:stretch/>
        </p:blipFill>
        <p:spPr>
          <a:xfrm>
            <a:off x="417183" y="1713513"/>
            <a:ext cx="2486304" cy="1834410"/>
          </a:xfrm>
          <a:prstGeom prst="rect">
            <a:avLst/>
          </a:prstGeom>
        </p:spPr>
      </p:pic>
      <p:sp>
        <p:nvSpPr>
          <p:cNvPr id="16" name="TextBox 15">
            <a:extLst>
              <a:ext uri="{FF2B5EF4-FFF2-40B4-BE49-F238E27FC236}">
                <a16:creationId xmlns:a16="http://schemas.microsoft.com/office/drawing/2014/main" id="{4425B7ED-30A6-F951-B5A9-B650987BF335}"/>
              </a:ext>
            </a:extLst>
          </p:cNvPr>
          <p:cNvSpPr txBox="1"/>
          <p:nvPr/>
        </p:nvSpPr>
        <p:spPr>
          <a:xfrm>
            <a:off x="1104951" y="1398570"/>
            <a:ext cx="1085618" cy="276999"/>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4BB5E"/>
                </a:solidFill>
                <a:effectLst/>
                <a:uLnTx/>
                <a:uFillTx/>
                <a:latin typeface="Arial Nova Light"/>
                <a:ea typeface="+mn-ea"/>
                <a:cs typeface="+mn-cs"/>
              </a:rPr>
              <a:t>CONNECT</a:t>
            </a:r>
          </a:p>
        </p:txBody>
      </p:sp>
      <p:sp>
        <p:nvSpPr>
          <p:cNvPr id="17" name="TextBox 16">
            <a:extLst>
              <a:ext uri="{FF2B5EF4-FFF2-40B4-BE49-F238E27FC236}">
                <a16:creationId xmlns:a16="http://schemas.microsoft.com/office/drawing/2014/main" id="{5FA00B46-5BD9-232E-4E94-8DF0257B2E45}"/>
              </a:ext>
            </a:extLst>
          </p:cNvPr>
          <p:cNvSpPr txBox="1"/>
          <p:nvPr/>
        </p:nvSpPr>
        <p:spPr>
          <a:xfrm>
            <a:off x="4157943" y="1384147"/>
            <a:ext cx="828112" cy="276999"/>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4BB5E"/>
                </a:solidFill>
                <a:effectLst/>
                <a:uLnTx/>
                <a:uFillTx/>
                <a:latin typeface="Arial Nova Light"/>
                <a:ea typeface="+mn-ea"/>
                <a:cs typeface="+mn-cs"/>
              </a:rPr>
              <a:t>INSPIRE</a:t>
            </a:r>
          </a:p>
        </p:txBody>
      </p:sp>
      <p:sp>
        <p:nvSpPr>
          <p:cNvPr id="18" name="TextBox 17">
            <a:extLst>
              <a:ext uri="{FF2B5EF4-FFF2-40B4-BE49-F238E27FC236}">
                <a16:creationId xmlns:a16="http://schemas.microsoft.com/office/drawing/2014/main" id="{A700FF6F-F9B0-97D6-0B47-CE98A76EE056}"/>
              </a:ext>
            </a:extLst>
          </p:cNvPr>
          <p:cNvSpPr txBox="1"/>
          <p:nvPr/>
        </p:nvSpPr>
        <p:spPr>
          <a:xfrm>
            <a:off x="6800514" y="1399937"/>
            <a:ext cx="1369286" cy="276999"/>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4BB5E"/>
                </a:solidFill>
                <a:effectLst/>
                <a:uLnTx/>
                <a:uFillTx/>
                <a:latin typeface="Arial Nova Light"/>
                <a:ea typeface="+mn-ea"/>
                <a:cs typeface="+mn-cs"/>
              </a:rPr>
              <a:t>TRANSFORM</a:t>
            </a:r>
          </a:p>
        </p:txBody>
      </p:sp>
    </p:spTree>
    <p:extLst>
      <p:ext uri="{BB962C8B-B14F-4D97-AF65-F5344CB8AC3E}">
        <p14:creationId xmlns:p14="http://schemas.microsoft.com/office/powerpoint/2010/main" val="371934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7" name="Explosion: 8 Points 79886">
            <a:extLst>
              <a:ext uri="{FF2B5EF4-FFF2-40B4-BE49-F238E27FC236}">
                <a16:creationId xmlns:a16="http://schemas.microsoft.com/office/drawing/2014/main" id="{0880AF66-5C01-8D39-5705-1426EDA53834}"/>
              </a:ext>
            </a:extLst>
          </p:cNvPr>
          <p:cNvSpPr/>
          <p:nvPr/>
        </p:nvSpPr>
        <p:spPr>
          <a:xfrm>
            <a:off x="3200288" y="2978984"/>
            <a:ext cx="485966" cy="276999"/>
          </a:xfrm>
          <a:prstGeom prst="irregularSeal1">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99F4D821-4941-90C1-A59F-90D9ADCBE8C6}"/>
              </a:ext>
            </a:extLst>
          </p:cNvPr>
          <p:cNvSpPr>
            <a:spLocks noGrp="1"/>
          </p:cNvSpPr>
          <p:nvPr>
            <p:ph type="title"/>
          </p:nvPr>
        </p:nvSpPr>
        <p:spPr>
          <a:xfrm>
            <a:off x="159299" y="572060"/>
            <a:ext cx="7806187" cy="332399"/>
          </a:xfrm>
        </p:spPr>
        <p:txBody>
          <a:bodyPr/>
          <a:lstStyle/>
          <a:p>
            <a:r>
              <a:rPr lang="en-US" sz="2400" b="1" dirty="0">
                <a:latin typeface="Arial Nova Light" panose="020B0304020202020204" pitchFamily="34" charset="0"/>
              </a:rPr>
              <a:t>Looking Back, Looking Forward</a:t>
            </a:r>
          </a:p>
        </p:txBody>
      </p:sp>
      <p:sp>
        <p:nvSpPr>
          <p:cNvPr id="3" name="Rectangle 2">
            <a:extLst>
              <a:ext uri="{FF2B5EF4-FFF2-40B4-BE49-F238E27FC236}">
                <a16:creationId xmlns:a16="http://schemas.microsoft.com/office/drawing/2014/main" id="{ADAB606B-A03E-FDD7-1AC5-7B0253A456C6}"/>
              </a:ext>
            </a:extLst>
          </p:cNvPr>
          <p:cNvSpPr/>
          <p:nvPr/>
        </p:nvSpPr>
        <p:spPr>
          <a:xfrm>
            <a:off x="0" y="2366797"/>
            <a:ext cx="9144000" cy="506387"/>
          </a:xfrm>
          <a:prstGeom prst="rect">
            <a:avLst/>
          </a:prstGeom>
          <a:solidFill>
            <a:schemeClr val="accent5"/>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D91EDD6F-E771-E0D1-6F79-86A5D99C6D96}"/>
              </a:ext>
            </a:extLst>
          </p:cNvPr>
          <p:cNvSpPr txBox="1"/>
          <p:nvPr/>
        </p:nvSpPr>
        <p:spPr>
          <a:xfrm>
            <a:off x="312853" y="2473775"/>
            <a:ext cx="1367362" cy="307777"/>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2009 - 2019</a:t>
            </a:r>
          </a:p>
        </p:txBody>
      </p:sp>
      <p:sp>
        <p:nvSpPr>
          <p:cNvPr id="8" name="TextBox 7">
            <a:extLst>
              <a:ext uri="{FF2B5EF4-FFF2-40B4-BE49-F238E27FC236}">
                <a16:creationId xmlns:a16="http://schemas.microsoft.com/office/drawing/2014/main" id="{98A5A6D4-CE36-E297-A074-E39C29416C05}"/>
              </a:ext>
            </a:extLst>
          </p:cNvPr>
          <p:cNvSpPr txBox="1"/>
          <p:nvPr/>
        </p:nvSpPr>
        <p:spPr>
          <a:xfrm>
            <a:off x="2407721" y="2461070"/>
            <a:ext cx="570670" cy="307777"/>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2020</a:t>
            </a:r>
          </a:p>
        </p:txBody>
      </p:sp>
      <p:sp>
        <p:nvSpPr>
          <p:cNvPr id="9" name="TextBox 8">
            <a:extLst>
              <a:ext uri="{FF2B5EF4-FFF2-40B4-BE49-F238E27FC236}">
                <a16:creationId xmlns:a16="http://schemas.microsoft.com/office/drawing/2014/main" id="{13D2D91C-2119-77F5-9C8D-998F79F68CA9}"/>
              </a:ext>
            </a:extLst>
          </p:cNvPr>
          <p:cNvSpPr txBox="1"/>
          <p:nvPr/>
        </p:nvSpPr>
        <p:spPr>
          <a:xfrm>
            <a:off x="3837836" y="2467542"/>
            <a:ext cx="570670" cy="307777"/>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2021</a:t>
            </a:r>
          </a:p>
        </p:txBody>
      </p:sp>
      <p:pic>
        <p:nvPicPr>
          <p:cNvPr id="79876" name="Picture 4" descr="DWEN Dream Tech Contest_Logo_Blue">
            <a:extLst>
              <a:ext uri="{FF2B5EF4-FFF2-40B4-BE49-F238E27FC236}">
                <a16:creationId xmlns:a16="http://schemas.microsoft.com/office/drawing/2014/main" id="{89FF6F47-8AC4-DBEF-7512-59A88D0F9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4371" y="3182638"/>
            <a:ext cx="888800" cy="8888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0E156F79-362F-E4A9-72C0-EC5709D99976}"/>
              </a:ext>
            </a:extLst>
          </p:cNvPr>
          <p:cNvPicPr>
            <a:picLocks noChangeAspect="1"/>
          </p:cNvPicPr>
          <p:nvPr/>
        </p:nvPicPr>
        <p:blipFill rotWithShape="1">
          <a:blip r:embed="rId4"/>
          <a:srcRect l="27381" t="34525" r="30574" b="13021"/>
          <a:stretch/>
        </p:blipFill>
        <p:spPr>
          <a:xfrm>
            <a:off x="5017377" y="2972300"/>
            <a:ext cx="1098118" cy="719259"/>
          </a:xfrm>
          <a:prstGeom prst="rect">
            <a:avLst/>
          </a:prstGeom>
        </p:spPr>
      </p:pic>
      <p:pic>
        <p:nvPicPr>
          <p:cNvPr id="43" name="Picture 42">
            <a:extLst>
              <a:ext uri="{FF2B5EF4-FFF2-40B4-BE49-F238E27FC236}">
                <a16:creationId xmlns:a16="http://schemas.microsoft.com/office/drawing/2014/main" id="{93DF7AE2-679A-2E89-B372-B54807E289ED}"/>
              </a:ext>
            </a:extLst>
          </p:cNvPr>
          <p:cNvPicPr>
            <a:picLocks noChangeAspect="1"/>
          </p:cNvPicPr>
          <p:nvPr/>
        </p:nvPicPr>
        <p:blipFill rotWithShape="1">
          <a:blip r:embed="rId5"/>
          <a:srcRect l="5880" t="20457" r="72489" b="35755"/>
          <a:stretch/>
        </p:blipFill>
        <p:spPr>
          <a:xfrm>
            <a:off x="6535472" y="3747690"/>
            <a:ext cx="1203356" cy="1278890"/>
          </a:xfrm>
          <a:prstGeom prst="rect">
            <a:avLst/>
          </a:prstGeom>
        </p:spPr>
      </p:pic>
      <p:sp>
        <p:nvSpPr>
          <p:cNvPr id="44" name="TextBox 43">
            <a:extLst>
              <a:ext uri="{FF2B5EF4-FFF2-40B4-BE49-F238E27FC236}">
                <a16:creationId xmlns:a16="http://schemas.microsoft.com/office/drawing/2014/main" id="{A559E7E1-61B8-9BF5-CC40-23FB07CEFC65}"/>
              </a:ext>
            </a:extLst>
          </p:cNvPr>
          <p:cNvSpPr txBox="1"/>
          <p:nvPr/>
        </p:nvSpPr>
        <p:spPr>
          <a:xfrm>
            <a:off x="1956731" y="1368445"/>
            <a:ext cx="1072409" cy="892552"/>
          </a:xfrm>
          <a:prstGeom prst="rect">
            <a:avLst/>
          </a:prstGeom>
          <a:noFill/>
        </p:spPr>
        <p:txBody>
          <a:bodyPr wrap="none" lIns="0" tIns="0" rIns="0" bIns="0" rtlCol="0">
            <a:spAutoFit/>
          </a:bodyPr>
          <a:lstStyle/>
          <a:p>
            <a:pPr marR="0" lvl="0" algn="l" defTabSz="685800" rtl="0" eaLnBrk="1" fontAlgn="auto" latinLnBrk="0" hangingPunct="1">
              <a:lnSpc>
                <a:spcPct val="100000"/>
              </a:lnSpc>
              <a:spcBef>
                <a:spcPts val="0"/>
              </a:spcBef>
              <a:spcAft>
                <a:spcPts val="0"/>
              </a:spcAft>
              <a:buClrTx/>
              <a:buSzTx/>
              <a:tabLst/>
              <a:defRPr/>
            </a:pPr>
            <a:r>
              <a:rPr kumimoji="0" lang="en-US" sz="800" b="1" i="0" u="none" strike="noStrike" kern="1200" cap="none" spc="0" normalizeH="0" baseline="0" noProof="0" dirty="0">
                <a:ln>
                  <a:noFill/>
                </a:ln>
                <a:solidFill>
                  <a:srgbClr val="444444"/>
                </a:solidFill>
                <a:effectLst/>
                <a:uLnTx/>
                <a:uFillTx/>
                <a:latin typeface="Arial"/>
                <a:ea typeface="+mn-ea"/>
                <a:cs typeface="+mn-cs"/>
              </a:rPr>
              <a:t>2020: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srgbClr val="444444"/>
                </a:solidFill>
                <a:effectLst/>
                <a:uLnTx/>
                <a:uFillTx/>
                <a:latin typeface="Arial"/>
                <a:ea typeface="+mn-ea"/>
                <a:cs typeface="+mn-cs"/>
              </a:rPr>
              <a:t>Launch of </a:t>
            </a:r>
            <a:br>
              <a:rPr kumimoji="0" lang="en-US" sz="800" i="0" u="none" strike="noStrike" kern="1200" cap="none" spc="0" normalizeH="0" baseline="0" noProof="0" dirty="0">
                <a:ln>
                  <a:noFill/>
                </a:ln>
                <a:solidFill>
                  <a:srgbClr val="444444"/>
                </a:solidFill>
                <a:effectLst/>
                <a:uLnTx/>
                <a:uFillTx/>
                <a:latin typeface="Arial"/>
                <a:ea typeface="+mn-ea"/>
                <a:cs typeface="+mn-cs"/>
              </a:rPr>
            </a:br>
            <a:r>
              <a:rPr kumimoji="0" lang="en-US" sz="800" i="0" u="none" strike="noStrike" kern="1200" cap="none" spc="0" normalizeH="0" baseline="0" noProof="0" dirty="0">
                <a:ln>
                  <a:noFill/>
                </a:ln>
                <a:solidFill>
                  <a:srgbClr val="444444"/>
                </a:solidFill>
                <a:effectLst/>
                <a:uLnTx/>
                <a:uFillTx/>
                <a:latin typeface="Arial"/>
                <a:ea typeface="+mn-ea"/>
                <a:cs typeface="+mn-cs"/>
              </a:rPr>
              <a:t>online community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srgbClr val="444444"/>
                </a:solidFill>
                <a:effectLst/>
                <a:uLnTx/>
                <a:uFillTx/>
                <a:latin typeface="Arial"/>
                <a:ea typeface="+mn-ea"/>
                <a:cs typeface="+mn-cs"/>
              </a:rPr>
              <a:t>1</a:t>
            </a:r>
            <a:r>
              <a:rPr kumimoji="0" lang="en-US" sz="800" i="0" u="none" strike="noStrike" kern="1200" cap="none" spc="0" normalizeH="0" baseline="30000" noProof="0" dirty="0">
                <a:ln>
                  <a:noFill/>
                </a:ln>
                <a:solidFill>
                  <a:srgbClr val="444444"/>
                </a:solidFill>
                <a:effectLst/>
                <a:uLnTx/>
                <a:uFillTx/>
                <a:latin typeface="Arial"/>
                <a:ea typeface="+mn-ea"/>
                <a:cs typeface="+mn-cs"/>
              </a:rPr>
              <a:t>st</a:t>
            </a:r>
            <a:r>
              <a:rPr kumimoji="0" lang="en-US" sz="800" i="0" u="none" strike="noStrike" kern="1200" cap="none" spc="0" normalizeH="0" baseline="0" noProof="0" dirty="0">
                <a:ln>
                  <a:noFill/>
                </a:ln>
                <a:solidFill>
                  <a:srgbClr val="444444"/>
                </a:solidFill>
                <a:effectLst/>
                <a:uLnTx/>
                <a:uFillTx/>
                <a:latin typeface="Arial"/>
                <a:ea typeface="+mn-ea"/>
                <a:cs typeface="+mn-cs"/>
              </a:rPr>
              <a:t> Virtual Summit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srgbClr val="444444"/>
                </a:solidFill>
                <a:effectLst/>
                <a:uLnTx/>
                <a:uFillTx/>
                <a:latin typeface="Arial"/>
                <a:ea typeface="+mn-ea"/>
                <a:cs typeface="+mn-cs"/>
              </a:rPr>
              <a:t>Content building </a:t>
            </a:r>
            <a:br>
              <a:rPr kumimoji="0" lang="en-US" sz="800" i="0" u="none" strike="noStrike" kern="1200" cap="none" spc="0" normalizeH="0" baseline="0" noProof="0" dirty="0">
                <a:ln>
                  <a:noFill/>
                </a:ln>
                <a:solidFill>
                  <a:srgbClr val="444444"/>
                </a:solidFill>
                <a:effectLst/>
                <a:uLnTx/>
                <a:uFillTx/>
                <a:latin typeface="Arial"/>
                <a:ea typeface="+mn-ea"/>
                <a:cs typeface="+mn-cs"/>
              </a:rPr>
            </a:br>
            <a:r>
              <a:rPr kumimoji="0" lang="en-US" sz="800" i="0" u="none" strike="noStrike" kern="1200" cap="none" spc="0" normalizeH="0" baseline="0" noProof="0" dirty="0">
                <a:ln>
                  <a:noFill/>
                </a:ln>
                <a:solidFill>
                  <a:srgbClr val="444444"/>
                </a:solidFill>
                <a:effectLst/>
                <a:uLnTx/>
                <a:uFillTx/>
                <a:latin typeface="Arial"/>
                <a:ea typeface="+mn-ea"/>
                <a:cs typeface="+mn-cs"/>
              </a:rPr>
              <a:t>with media partners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44444"/>
              </a:solidFill>
              <a:effectLst/>
              <a:uLnTx/>
              <a:uFillTx/>
              <a:latin typeface="Arial"/>
              <a:ea typeface="+mn-ea"/>
              <a:cs typeface="+mn-cs"/>
            </a:endParaRPr>
          </a:p>
        </p:txBody>
      </p:sp>
      <p:sp>
        <p:nvSpPr>
          <p:cNvPr id="46" name="TextBox 45">
            <a:extLst>
              <a:ext uri="{FF2B5EF4-FFF2-40B4-BE49-F238E27FC236}">
                <a16:creationId xmlns:a16="http://schemas.microsoft.com/office/drawing/2014/main" id="{88F875F2-F284-4DD7-7148-A19E14C751CC}"/>
              </a:ext>
            </a:extLst>
          </p:cNvPr>
          <p:cNvSpPr txBox="1"/>
          <p:nvPr/>
        </p:nvSpPr>
        <p:spPr>
          <a:xfrm>
            <a:off x="158650" y="1379417"/>
            <a:ext cx="1639431" cy="1154162"/>
          </a:xfrm>
          <a:prstGeom prst="rect">
            <a:avLst/>
          </a:prstGeom>
          <a:noFill/>
        </p:spPr>
        <p:txBody>
          <a:bodyPr wrap="square" lIns="0" tIns="0" rIns="0" bIns="0" rtlCol="0">
            <a:spAutoFit/>
          </a:bodyPr>
          <a:lstStyle/>
          <a:p>
            <a:pPr marR="0" lvl="0" algn="l" defTabSz="685800" rtl="0" eaLnBrk="1" fontAlgn="auto" latinLnBrk="0" hangingPunct="1">
              <a:lnSpc>
                <a:spcPct val="100000"/>
              </a:lnSpc>
              <a:spcBef>
                <a:spcPts val="0"/>
              </a:spcBef>
              <a:spcAft>
                <a:spcPts val="0"/>
              </a:spcAft>
              <a:buClrTx/>
              <a:buSzTx/>
              <a:tabLst/>
              <a:defRPr/>
            </a:pPr>
            <a:r>
              <a:rPr kumimoji="0" lang="en-US" sz="800" b="1" i="0" u="none" strike="noStrike" kern="1200" cap="none" spc="0" normalizeH="0" baseline="0" noProof="0" dirty="0">
                <a:ln>
                  <a:noFill/>
                </a:ln>
                <a:solidFill>
                  <a:srgbClr val="444444"/>
                </a:solidFill>
                <a:effectLst/>
                <a:uLnTx/>
                <a:uFillTx/>
                <a:latin typeface="Arial"/>
                <a:ea typeface="+mn-ea"/>
                <a:cs typeface="+mn-cs"/>
              </a:rPr>
              <a:t>2009:</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444444"/>
                </a:solidFill>
                <a:effectLst/>
                <a:uLnTx/>
                <a:uFillTx/>
                <a:latin typeface="Arial"/>
                <a:ea typeface="+mn-ea"/>
                <a:cs typeface="+mn-cs"/>
              </a:rPr>
              <a:t>Launch of DWEN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444444"/>
                </a:solidFill>
                <a:effectLst/>
                <a:uLnTx/>
                <a:uFillTx/>
                <a:latin typeface="Arial"/>
                <a:ea typeface="+mn-ea"/>
                <a:cs typeface="+mn-cs"/>
              </a:rPr>
              <a:t>2016:</a:t>
            </a:r>
            <a:r>
              <a:rPr kumimoji="0" lang="en-US" sz="800" b="0" i="0" u="none" strike="noStrike" kern="1200" cap="none" spc="0" normalizeH="0" baseline="0" noProof="0" dirty="0">
                <a:ln>
                  <a:noFill/>
                </a:ln>
                <a:solidFill>
                  <a:srgbClr val="444444"/>
                </a:solidFill>
                <a:effectLst/>
                <a:uLnTx/>
                <a:uFillTx/>
                <a:latin typeface="Arial"/>
                <a:ea typeface="+mn-ea"/>
                <a:cs typeface="+mn-cs"/>
              </a:rPr>
              <a:t> Launch of </a:t>
            </a:r>
            <a:r>
              <a:rPr kumimoji="0" lang="en-US" sz="800" b="0" i="0" u="none" strike="noStrike" kern="1200" cap="none" spc="0" normalizeH="0" baseline="0" noProof="0" dirty="0" err="1">
                <a:ln>
                  <a:noFill/>
                </a:ln>
                <a:solidFill>
                  <a:srgbClr val="444444"/>
                </a:solidFill>
                <a:effectLst/>
                <a:uLnTx/>
                <a:uFillTx/>
                <a:latin typeface="Arial"/>
                <a:ea typeface="+mn-ea"/>
                <a:cs typeface="+mn-cs"/>
              </a:rPr>
              <a:t>WeCities</a:t>
            </a:r>
            <a:br>
              <a:rPr kumimoji="0" lang="en-US" sz="800" b="0" i="0" u="none" strike="noStrike" kern="1200" cap="none" spc="0" normalizeH="0" baseline="0" noProof="0" dirty="0">
                <a:ln>
                  <a:noFill/>
                </a:ln>
                <a:solidFill>
                  <a:srgbClr val="444444"/>
                </a:solidFill>
                <a:effectLst/>
                <a:uLnTx/>
                <a:uFillTx/>
                <a:latin typeface="Arial"/>
                <a:ea typeface="+mn-ea"/>
                <a:cs typeface="+mn-cs"/>
              </a:rPr>
            </a:br>
            <a:r>
              <a:rPr kumimoji="0" lang="en-US" sz="800" b="0" i="0" u="none" strike="noStrike" kern="1200" cap="none" spc="0" normalizeH="0" baseline="0" noProof="0" dirty="0">
                <a:ln>
                  <a:noFill/>
                </a:ln>
                <a:solidFill>
                  <a:srgbClr val="444444"/>
                </a:solidFill>
                <a:effectLst/>
                <a:uLnTx/>
                <a:uFillTx/>
                <a:latin typeface="Arial"/>
                <a:ea typeface="+mn-ea"/>
                <a:cs typeface="+mn-cs"/>
              </a:rPr>
              <a:t>Index Research</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444444"/>
                </a:solidFill>
                <a:effectLst/>
                <a:uLnTx/>
                <a:uFillTx/>
                <a:latin typeface="Arial"/>
                <a:ea typeface="+mn-ea"/>
                <a:cs typeface="+mn-cs"/>
              </a:rPr>
              <a:t>2019: </a:t>
            </a:r>
            <a:r>
              <a:rPr kumimoji="0" lang="en-US" sz="800" b="0" i="0" u="none" strike="noStrike" kern="1200" cap="none" spc="0" normalizeH="0" baseline="0" noProof="0" dirty="0">
                <a:ln>
                  <a:noFill/>
                </a:ln>
                <a:solidFill>
                  <a:srgbClr val="444444"/>
                </a:solidFill>
                <a:effectLst/>
                <a:uLnTx/>
                <a:uFillTx/>
                <a:latin typeface="Arial"/>
                <a:ea typeface="+mn-ea"/>
                <a:cs typeface="+mn-cs"/>
              </a:rPr>
              <a:t>10 year </a:t>
            </a:r>
            <a:br>
              <a:rPr kumimoji="0" lang="en-US" sz="800" b="0" i="0" u="none" strike="noStrike" kern="1200" cap="none" spc="0" normalizeH="0" baseline="0" noProof="0" dirty="0">
                <a:ln>
                  <a:noFill/>
                </a:ln>
                <a:solidFill>
                  <a:srgbClr val="444444"/>
                </a:solidFill>
                <a:effectLst/>
                <a:uLnTx/>
                <a:uFillTx/>
                <a:latin typeface="Arial"/>
                <a:ea typeface="+mn-ea"/>
                <a:cs typeface="+mn-cs"/>
              </a:rPr>
            </a:br>
            <a:r>
              <a:rPr kumimoji="0" lang="en-US" sz="800" b="0" i="0" u="none" strike="noStrike" kern="1200" cap="none" spc="0" normalizeH="0" baseline="0" noProof="0" dirty="0">
                <a:ln>
                  <a:noFill/>
                </a:ln>
                <a:solidFill>
                  <a:srgbClr val="444444"/>
                </a:solidFill>
                <a:effectLst/>
                <a:uLnTx/>
                <a:uFillTx/>
                <a:latin typeface="Arial"/>
                <a:ea typeface="+mn-ea"/>
                <a:cs typeface="+mn-cs"/>
              </a:rPr>
              <a:t>anniversary at the global summit in Singapore</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444444"/>
              </a:solidFill>
              <a:effectLst/>
              <a:uLnTx/>
              <a:uFillTx/>
              <a:latin typeface="Arial"/>
              <a:ea typeface="+mn-ea"/>
              <a:cs typeface="+mn-cs"/>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444444"/>
              </a:solidFill>
              <a:effectLst/>
              <a:uLnTx/>
              <a:uFillTx/>
              <a:latin typeface="Arial"/>
              <a:ea typeface="+mn-ea"/>
              <a:cs typeface="+mn-cs"/>
            </a:endParaRPr>
          </a:p>
        </p:txBody>
      </p:sp>
      <p:sp>
        <p:nvSpPr>
          <p:cNvPr id="47" name="TextBox 46">
            <a:extLst>
              <a:ext uri="{FF2B5EF4-FFF2-40B4-BE49-F238E27FC236}">
                <a16:creationId xmlns:a16="http://schemas.microsoft.com/office/drawing/2014/main" id="{219AFE0D-4755-3AAD-DD15-5799986CD399}"/>
              </a:ext>
            </a:extLst>
          </p:cNvPr>
          <p:cNvSpPr txBox="1"/>
          <p:nvPr/>
        </p:nvSpPr>
        <p:spPr>
          <a:xfrm>
            <a:off x="3464710" y="1383220"/>
            <a:ext cx="1108916" cy="1046440"/>
          </a:xfrm>
          <a:prstGeom prst="rect">
            <a:avLst/>
          </a:prstGeom>
          <a:noFill/>
        </p:spPr>
        <p:txBody>
          <a:bodyPr wrap="square" lIns="0" tIns="0" rIns="0" bIns="0" rtlCol="0">
            <a:spAutoFit/>
          </a:bodyPr>
          <a:lstStyle/>
          <a:p>
            <a:pPr marR="0" lvl="0" algn="l" defTabSz="685800" rtl="0" eaLnBrk="1" fontAlgn="auto" latinLnBrk="0" hangingPunct="1">
              <a:lnSpc>
                <a:spcPct val="100000"/>
              </a:lnSpc>
              <a:spcBef>
                <a:spcPts val="0"/>
              </a:spcBef>
              <a:spcAft>
                <a:spcPts val="0"/>
              </a:spcAft>
              <a:buClrTx/>
              <a:buSzTx/>
              <a:tabLst/>
              <a:defRPr/>
            </a:pPr>
            <a:r>
              <a:rPr kumimoji="0" lang="en-US" sz="800" b="1" i="0" u="none" strike="noStrike" kern="1200" cap="none" spc="0" normalizeH="0" baseline="0" noProof="0" dirty="0">
                <a:ln>
                  <a:noFill/>
                </a:ln>
                <a:solidFill>
                  <a:srgbClr val="444444"/>
                </a:solidFill>
                <a:effectLst/>
                <a:uLnTx/>
                <a:uFillTx/>
                <a:latin typeface="Arial"/>
                <a:ea typeface="+mn-ea"/>
                <a:cs typeface="+mn-cs"/>
              </a:rPr>
              <a:t>2021:</a:t>
            </a:r>
            <a:r>
              <a:rPr kumimoji="0" lang="en-US" sz="800" b="0" i="0" u="none" strike="noStrike" kern="1200" cap="none" spc="0" normalizeH="0" baseline="0" noProof="0" dirty="0">
                <a:ln>
                  <a:noFill/>
                </a:ln>
                <a:solidFill>
                  <a:srgbClr val="444444"/>
                </a:solidFill>
                <a:effectLst/>
                <a:uLnTx/>
                <a:uFillTx/>
                <a:latin typeface="Arial"/>
                <a:ea typeface="+mn-ea"/>
                <a:cs typeface="+mn-cs"/>
              </a:rPr>
              <a:t>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srgbClr val="444444"/>
                </a:solidFill>
                <a:effectLst/>
                <a:uLnTx/>
                <a:uFillTx/>
                <a:latin typeface="Arial"/>
                <a:ea typeface="+mn-ea"/>
                <a:cs typeface="+mn-cs"/>
              </a:rPr>
              <a:t>Launch of Dream </a:t>
            </a:r>
            <a:br>
              <a:rPr kumimoji="0" lang="en-US" sz="800" i="0" u="none" strike="noStrike" kern="1200" cap="none" spc="0" normalizeH="0" baseline="0" noProof="0" dirty="0">
                <a:ln>
                  <a:noFill/>
                </a:ln>
                <a:solidFill>
                  <a:srgbClr val="444444"/>
                </a:solidFill>
                <a:effectLst/>
                <a:uLnTx/>
                <a:uFillTx/>
                <a:latin typeface="Arial"/>
                <a:ea typeface="+mn-ea"/>
                <a:cs typeface="+mn-cs"/>
              </a:rPr>
            </a:br>
            <a:r>
              <a:rPr kumimoji="0" lang="en-US" sz="800" i="0" u="none" strike="noStrike" kern="1200" cap="none" spc="0" normalizeH="0" baseline="0" noProof="0" dirty="0">
                <a:ln>
                  <a:noFill/>
                </a:ln>
                <a:solidFill>
                  <a:srgbClr val="444444"/>
                </a:solidFill>
                <a:effectLst/>
                <a:uLnTx/>
                <a:uFillTx/>
                <a:latin typeface="Arial"/>
                <a:ea typeface="+mn-ea"/>
                <a:cs typeface="+mn-cs"/>
              </a:rPr>
              <a:t>Tech Contest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rgbClr val="444444"/>
                </a:solidFill>
                <a:latin typeface="Arial"/>
              </a:rPr>
              <a:t>Content development with TED</a:t>
            </a:r>
            <a:endParaRPr kumimoji="0" lang="en-US" sz="800" i="0" u="none" strike="noStrike" kern="1200" cap="none" spc="0" normalizeH="0" baseline="0" noProof="0" dirty="0">
              <a:ln>
                <a:noFill/>
              </a:ln>
              <a:solidFill>
                <a:srgbClr val="444444"/>
              </a:solidFill>
              <a:effectLst/>
              <a:uLnTx/>
              <a:uFillTx/>
              <a:latin typeface="Arial"/>
              <a:ea typeface="+mn-ea"/>
              <a:cs typeface="+mn-cs"/>
            </a:endParaRPr>
          </a:p>
          <a:p>
            <a:pPr marR="0" lvl="0" algn="l" defTabSz="685800" rtl="0" eaLnBrk="1" fontAlgn="auto" latinLnBrk="0" hangingPunct="1">
              <a:lnSpc>
                <a:spcPct val="100000"/>
              </a:lnSpc>
              <a:spcBef>
                <a:spcPts val="0"/>
              </a:spcBef>
              <a:spcAft>
                <a:spcPts val="0"/>
              </a:spcAft>
              <a:buClrTx/>
              <a:buSzTx/>
              <a:tabLst/>
              <a:defRPr/>
            </a:pPr>
            <a:endParaRPr kumimoji="0" lang="en-US" sz="1000" b="0" i="0" u="none" strike="noStrike" kern="1200" cap="none" spc="0" normalizeH="0" baseline="0" noProof="0" dirty="0">
              <a:ln>
                <a:noFill/>
              </a:ln>
              <a:solidFill>
                <a:srgbClr val="444444"/>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44444"/>
              </a:solidFill>
              <a:effectLst/>
              <a:uLnTx/>
              <a:uFillTx/>
              <a:latin typeface="Arial"/>
              <a:ea typeface="+mn-ea"/>
              <a:cs typeface="+mn-cs"/>
            </a:endParaRPr>
          </a:p>
        </p:txBody>
      </p:sp>
      <p:sp>
        <p:nvSpPr>
          <p:cNvPr id="48" name="TextBox 47">
            <a:extLst>
              <a:ext uri="{FF2B5EF4-FFF2-40B4-BE49-F238E27FC236}">
                <a16:creationId xmlns:a16="http://schemas.microsoft.com/office/drawing/2014/main" id="{8B4781B9-C2CD-57A4-6FA1-6B870E50C5AA}"/>
              </a:ext>
            </a:extLst>
          </p:cNvPr>
          <p:cNvSpPr txBox="1"/>
          <p:nvPr/>
        </p:nvSpPr>
        <p:spPr>
          <a:xfrm>
            <a:off x="4992558" y="1379417"/>
            <a:ext cx="1122937" cy="800219"/>
          </a:xfrm>
          <a:prstGeom prst="rect">
            <a:avLst/>
          </a:prstGeom>
          <a:noFill/>
        </p:spPr>
        <p:txBody>
          <a:bodyPr wrap="square" lIns="0" tIns="0" rIns="0" bIns="0" rtlCol="0">
            <a:spAutoFit/>
          </a:bodyPr>
          <a:lstStyle/>
          <a:p>
            <a:pPr marR="0" lvl="0" algn="l" defTabSz="685800" rtl="0" eaLnBrk="1" fontAlgn="auto" latinLnBrk="0" hangingPunct="1">
              <a:lnSpc>
                <a:spcPct val="100000"/>
              </a:lnSpc>
              <a:spcBef>
                <a:spcPts val="0"/>
              </a:spcBef>
              <a:spcAft>
                <a:spcPts val="0"/>
              </a:spcAft>
              <a:buClrTx/>
              <a:buSzTx/>
              <a:tabLst/>
              <a:defRPr/>
            </a:pPr>
            <a:r>
              <a:rPr kumimoji="0" lang="en-US" sz="800" b="1" i="0" u="none" strike="noStrike" kern="1200" cap="none" spc="0" normalizeH="0" baseline="0" noProof="0" dirty="0">
                <a:ln>
                  <a:noFill/>
                </a:ln>
                <a:solidFill>
                  <a:srgbClr val="444444"/>
                </a:solidFill>
                <a:effectLst/>
                <a:uLnTx/>
                <a:uFillTx/>
                <a:latin typeface="Arial"/>
                <a:ea typeface="+mn-ea"/>
                <a:cs typeface="+mn-cs"/>
              </a:rPr>
              <a:t>2022: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srgbClr val="444444"/>
                </a:solidFill>
                <a:effectLst/>
                <a:uLnTx/>
                <a:uFillTx/>
                <a:latin typeface="Arial"/>
                <a:ea typeface="+mn-ea"/>
                <a:cs typeface="+mn-cs"/>
              </a:rPr>
              <a:t>2</a:t>
            </a:r>
            <a:r>
              <a:rPr kumimoji="0" lang="en-US" sz="800" i="0" u="none" strike="noStrike" kern="1200" cap="none" spc="0" normalizeH="0" baseline="30000" noProof="0" dirty="0">
                <a:ln>
                  <a:noFill/>
                </a:ln>
                <a:solidFill>
                  <a:srgbClr val="444444"/>
                </a:solidFill>
                <a:effectLst/>
                <a:uLnTx/>
                <a:uFillTx/>
                <a:latin typeface="Arial"/>
                <a:ea typeface="+mn-ea"/>
                <a:cs typeface="+mn-cs"/>
              </a:rPr>
              <a:t>nd</a:t>
            </a:r>
            <a:r>
              <a:rPr kumimoji="0" lang="en-US" sz="800" i="0" u="none" strike="noStrike" kern="1200" cap="none" spc="0" normalizeH="0" baseline="0" noProof="0" dirty="0">
                <a:ln>
                  <a:noFill/>
                </a:ln>
                <a:solidFill>
                  <a:srgbClr val="444444"/>
                </a:solidFill>
                <a:effectLst/>
                <a:uLnTx/>
                <a:uFillTx/>
                <a:latin typeface="Arial"/>
                <a:ea typeface="+mn-ea"/>
                <a:cs typeface="+mn-cs"/>
              </a:rPr>
              <a:t> virtual Summit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srgbClr val="444444"/>
                </a:solidFill>
                <a:effectLst/>
                <a:uLnTx/>
                <a:uFillTx/>
                <a:latin typeface="Arial"/>
                <a:ea typeface="+mn-ea"/>
                <a:cs typeface="+mn-cs"/>
              </a:rPr>
              <a:t>Dream Tech Cont.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srgbClr val="444444"/>
                </a:solidFill>
                <a:effectLst/>
                <a:uLnTx/>
                <a:uFillTx/>
                <a:latin typeface="Arial"/>
                <a:ea typeface="+mn-ea"/>
                <a:cs typeface="+mn-cs"/>
              </a:rPr>
              <a:t>Businesses We love</a:t>
            </a:r>
            <a:endParaRPr kumimoji="0" lang="en-US" sz="1000" i="0" u="none" strike="noStrike" kern="1200" cap="none" spc="0" normalizeH="0" baseline="0" noProof="0" dirty="0">
              <a:ln>
                <a:noFill/>
              </a:ln>
              <a:solidFill>
                <a:srgbClr val="444444"/>
              </a:solidFill>
              <a:effectLst/>
              <a:uLnTx/>
              <a:uFillTx/>
              <a:latin typeface="Arial"/>
              <a:ea typeface="+mn-ea"/>
              <a:cs typeface="+mn-cs"/>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444444"/>
              </a:solidFill>
              <a:effectLst/>
              <a:uLnTx/>
              <a:uFillTx/>
              <a:latin typeface="Arial"/>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44444"/>
              </a:solidFill>
              <a:effectLst/>
              <a:uLnTx/>
              <a:uFillTx/>
              <a:latin typeface="Arial"/>
              <a:ea typeface="+mn-ea"/>
              <a:cs typeface="+mn-cs"/>
            </a:endParaRPr>
          </a:p>
        </p:txBody>
      </p:sp>
      <p:sp>
        <p:nvSpPr>
          <p:cNvPr id="49" name="TextBox 48">
            <a:extLst>
              <a:ext uri="{FF2B5EF4-FFF2-40B4-BE49-F238E27FC236}">
                <a16:creationId xmlns:a16="http://schemas.microsoft.com/office/drawing/2014/main" id="{B42618BD-4974-498D-1246-312AAD003ECB}"/>
              </a:ext>
            </a:extLst>
          </p:cNvPr>
          <p:cNvSpPr txBox="1"/>
          <p:nvPr/>
        </p:nvSpPr>
        <p:spPr>
          <a:xfrm>
            <a:off x="6303147" y="1239393"/>
            <a:ext cx="1408457" cy="1154162"/>
          </a:xfrm>
          <a:prstGeom prst="rect">
            <a:avLst/>
          </a:prstGeom>
          <a:noFill/>
        </p:spPr>
        <p:txBody>
          <a:bodyPr wrap="square" lIns="0" tIns="0" rIns="0" bIns="0" rtlCol="0">
            <a:spAutoFit/>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444444"/>
              </a:solidFill>
              <a:effectLst/>
              <a:uLnTx/>
              <a:uFillTx/>
              <a:latin typeface="Arial"/>
              <a:ea typeface="+mn-ea"/>
              <a:cs typeface="+mn-cs"/>
            </a:endParaRPr>
          </a:p>
          <a:p>
            <a:pPr marR="0" lvl="0" algn="l" defTabSz="685800" rtl="0" eaLnBrk="1" fontAlgn="auto" latinLnBrk="0" hangingPunct="1">
              <a:lnSpc>
                <a:spcPct val="100000"/>
              </a:lnSpc>
              <a:spcBef>
                <a:spcPts val="0"/>
              </a:spcBef>
              <a:spcAft>
                <a:spcPts val="0"/>
              </a:spcAft>
              <a:buClrTx/>
              <a:buSzTx/>
              <a:tabLst/>
              <a:defRPr/>
            </a:pPr>
            <a:r>
              <a:rPr kumimoji="0" lang="en-US" sz="800" b="1" i="0" u="none" strike="noStrike" kern="1200" cap="none" spc="0" normalizeH="0" baseline="0" noProof="0" dirty="0">
                <a:ln>
                  <a:noFill/>
                </a:ln>
                <a:solidFill>
                  <a:srgbClr val="444444"/>
                </a:solidFill>
                <a:effectLst/>
                <a:uLnTx/>
                <a:uFillTx/>
                <a:latin typeface="Arial"/>
                <a:ea typeface="+mn-ea"/>
                <a:cs typeface="+mn-cs"/>
              </a:rPr>
              <a:t>2023:</a:t>
            </a:r>
            <a:r>
              <a:rPr kumimoji="0" lang="en-US" sz="800" b="0" i="0" u="none" strike="noStrike" kern="1200" cap="none" spc="0" normalizeH="0" baseline="0" noProof="0" dirty="0">
                <a:ln>
                  <a:noFill/>
                </a:ln>
                <a:solidFill>
                  <a:srgbClr val="444444"/>
                </a:solidFill>
                <a:effectLst/>
                <a:uLnTx/>
                <a:uFillTx/>
                <a:latin typeface="Arial"/>
                <a:ea typeface="+mn-ea"/>
                <a:cs typeface="+mn-cs"/>
              </a:rPr>
              <a:t>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srgbClr val="444444"/>
                </a:solidFill>
                <a:effectLst/>
                <a:uLnTx/>
                <a:uFillTx/>
                <a:latin typeface="Arial"/>
                <a:ea typeface="+mn-ea"/>
                <a:cs typeface="+mn-cs"/>
              </a:rPr>
              <a:t>Relaunch of </a:t>
            </a:r>
            <a:r>
              <a:rPr kumimoji="0" lang="en-US" sz="800" i="0" u="none" strike="noStrike" kern="1200" cap="none" spc="0" normalizeH="0" baseline="0" noProof="0" dirty="0" err="1">
                <a:ln>
                  <a:noFill/>
                </a:ln>
                <a:solidFill>
                  <a:srgbClr val="444444"/>
                </a:solidFill>
                <a:effectLst/>
                <a:uLnTx/>
                <a:uFillTx/>
                <a:latin typeface="Arial"/>
                <a:ea typeface="+mn-ea"/>
                <a:cs typeface="+mn-cs"/>
              </a:rPr>
              <a:t>WECities</a:t>
            </a:r>
            <a:r>
              <a:rPr kumimoji="0" lang="en-US" sz="800" i="0" u="none" strike="noStrike" kern="1200" cap="none" spc="0" normalizeH="0" baseline="0" noProof="0" dirty="0">
                <a:ln>
                  <a:noFill/>
                </a:ln>
                <a:solidFill>
                  <a:srgbClr val="444444"/>
                </a:solidFill>
                <a:effectLst/>
                <a:uLnTx/>
                <a:uFillTx/>
                <a:latin typeface="Arial"/>
                <a:ea typeface="+mn-ea"/>
                <a:cs typeface="+mn-cs"/>
              </a:rPr>
              <a:t> + Experiential</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srgbClr val="444444"/>
                </a:solidFill>
                <a:effectLst/>
                <a:uLnTx/>
                <a:uFillTx/>
                <a:latin typeface="Arial"/>
                <a:ea typeface="+mn-ea"/>
                <a:cs typeface="+mn-cs"/>
              </a:rPr>
              <a:t>Dream Tech Contest cont.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srgbClr val="444444"/>
                </a:solidFill>
                <a:effectLst/>
                <a:uLnTx/>
                <a:uFillTx/>
                <a:latin typeface="Arial"/>
                <a:ea typeface="+mn-ea"/>
                <a:cs typeface="+mn-cs"/>
              </a:rPr>
              <a:t>Fast Company partnerships</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i="0" u="none" strike="noStrike" kern="1200" cap="none" spc="0" normalizeH="0" baseline="0" noProof="0" dirty="0">
                <a:ln>
                  <a:noFill/>
                </a:ln>
                <a:solidFill>
                  <a:srgbClr val="444444"/>
                </a:solidFill>
                <a:effectLst/>
                <a:uLnTx/>
                <a:uFillTx/>
                <a:latin typeface="Arial"/>
                <a:ea typeface="+mn-ea"/>
                <a:cs typeface="+mn-cs"/>
              </a:rPr>
              <a:t>Mentoring Pilot</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44444"/>
              </a:solidFill>
              <a:effectLst/>
              <a:uLnTx/>
              <a:uFillTx/>
              <a:latin typeface="Arial"/>
              <a:ea typeface="+mn-ea"/>
              <a:cs typeface="+mn-cs"/>
            </a:endParaRPr>
          </a:p>
        </p:txBody>
      </p:sp>
      <p:pic>
        <p:nvPicPr>
          <p:cNvPr id="79875" name="Picture 79874">
            <a:extLst>
              <a:ext uri="{FF2B5EF4-FFF2-40B4-BE49-F238E27FC236}">
                <a16:creationId xmlns:a16="http://schemas.microsoft.com/office/drawing/2014/main" id="{E01654E9-5034-639C-F1E7-17A01FB94074}"/>
              </a:ext>
            </a:extLst>
          </p:cNvPr>
          <p:cNvPicPr>
            <a:picLocks noChangeAspect="1"/>
          </p:cNvPicPr>
          <p:nvPr/>
        </p:nvPicPr>
        <p:blipFill>
          <a:blip r:embed="rId6"/>
          <a:stretch>
            <a:fillRect/>
          </a:stretch>
        </p:blipFill>
        <p:spPr>
          <a:xfrm>
            <a:off x="616285" y="4092028"/>
            <a:ext cx="1811619" cy="973745"/>
          </a:xfrm>
          <a:prstGeom prst="rect">
            <a:avLst/>
          </a:prstGeom>
          <a:ln>
            <a:solidFill>
              <a:schemeClr val="tx2">
                <a:lumMod val="95000"/>
              </a:schemeClr>
            </a:solidFill>
          </a:ln>
        </p:spPr>
      </p:pic>
      <p:pic>
        <p:nvPicPr>
          <p:cNvPr id="79883" name="Picture 6">
            <a:extLst>
              <a:ext uri="{FF2B5EF4-FFF2-40B4-BE49-F238E27FC236}">
                <a16:creationId xmlns:a16="http://schemas.microsoft.com/office/drawing/2014/main" id="{D8B92A39-820B-6569-7222-F5BFD7C3EE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802" y="2911972"/>
            <a:ext cx="1504584" cy="1003056"/>
          </a:xfrm>
          <a:prstGeom prst="rect">
            <a:avLst/>
          </a:prstGeom>
          <a:noFill/>
          <a:extLst>
            <a:ext uri="{909E8E84-426E-40DD-AFC4-6F175D3DCCD1}">
              <a14:hiddenFill xmlns:a14="http://schemas.microsoft.com/office/drawing/2010/main">
                <a:solidFill>
                  <a:srgbClr val="FFFFFF"/>
                </a:solidFill>
              </a14:hiddenFill>
            </a:ext>
          </a:extLst>
        </p:spPr>
      </p:pic>
      <p:pic>
        <p:nvPicPr>
          <p:cNvPr id="79884" name="Picture 8" descr="Mansueto Ventures | LinkedIn">
            <a:extLst>
              <a:ext uri="{FF2B5EF4-FFF2-40B4-BE49-F238E27FC236}">
                <a16:creationId xmlns:a16="http://schemas.microsoft.com/office/drawing/2014/main" id="{6007C8D6-6B44-4B1F-3B4C-D3794D380B9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8294" b="29357"/>
          <a:stretch/>
        </p:blipFill>
        <p:spPr bwMode="auto">
          <a:xfrm>
            <a:off x="1707706" y="3227714"/>
            <a:ext cx="969417" cy="410539"/>
          </a:xfrm>
          <a:prstGeom prst="rect">
            <a:avLst/>
          </a:prstGeom>
          <a:noFill/>
          <a:extLst>
            <a:ext uri="{909E8E84-426E-40DD-AFC4-6F175D3DCCD1}">
              <a14:hiddenFill xmlns:a14="http://schemas.microsoft.com/office/drawing/2010/main">
                <a:solidFill>
                  <a:srgbClr val="FFFFFF"/>
                </a:solidFill>
              </a14:hiddenFill>
            </a:ext>
          </a:extLst>
        </p:spPr>
      </p:pic>
      <p:sp>
        <p:nvSpPr>
          <p:cNvPr id="79885" name="TextBox 79884">
            <a:extLst>
              <a:ext uri="{FF2B5EF4-FFF2-40B4-BE49-F238E27FC236}">
                <a16:creationId xmlns:a16="http://schemas.microsoft.com/office/drawing/2014/main" id="{B8405146-3786-6CC5-CC54-3C85611186F2}"/>
              </a:ext>
            </a:extLst>
          </p:cNvPr>
          <p:cNvSpPr txBox="1"/>
          <p:nvPr/>
        </p:nvSpPr>
        <p:spPr>
          <a:xfrm>
            <a:off x="3250769" y="3055927"/>
            <a:ext cx="368691" cy="12311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Launch!</a:t>
            </a:r>
          </a:p>
        </p:txBody>
      </p:sp>
      <p:sp>
        <p:nvSpPr>
          <p:cNvPr id="79888" name="Explosion: 8 Points 79887">
            <a:extLst>
              <a:ext uri="{FF2B5EF4-FFF2-40B4-BE49-F238E27FC236}">
                <a16:creationId xmlns:a16="http://schemas.microsoft.com/office/drawing/2014/main" id="{1FC8CC62-5FF5-2643-5451-BB5540EEAC68}"/>
              </a:ext>
            </a:extLst>
          </p:cNvPr>
          <p:cNvSpPr/>
          <p:nvPr/>
        </p:nvSpPr>
        <p:spPr>
          <a:xfrm>
            <a:off x="7196659" y="3390461"/>
            <a:ext cx="485966" cy="276999"/>
          </a:xfrm>
          <a:prstGeom prst="irregularSeal1">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79889" name="TextBox 79888">
            <a:extLst>
              <a:ext uri="{FF2B5EF4-FFF2-40B4-BE49-F238E27FC236}">
                <a16:creationId xmlns:a16="http://schemas.microsoft.com/office/drawing/2014/main" id="{7D3E52F3-9591-A970-96D5-A5856B4F57C9}"/>
              </a:ext>
            </a:extLst>
          </p:cNvPr>
          <p:cNvSpPr txBox="1"/>
          <p:nvPr/>
        </p:nvSpPr>
        <p:spPr>
          <a:xfrm>
            <a:off x="7225531" y="3460722"/>
            <a:ext cx="368691" cy="12311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Launch!</a:t>
            </a:r>
          </a:p>
        </p:txBody>
      </p:sp>
      <p:pic>
        <p:nvPicPr>
          <p:cNvPr id="79891" name="Picture 12">
            <a:extLst>
              <a:ext uri="{FF2B5EF4-FFF2-40B4-BE49-F238E27FC236}">
                <a16:creationId xmlns:a16="http://schemas.microsoft.com/office/drawing/2014/main" id="{D357AFA1-A8EA-BCC0-0EDB-FEFC0430D9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1319" y="4156070"/>
            <a:ext cx="1120652" cy="459622"/>
          </a:xfrm>
          <a:prstGeom prst="rect">
            <a:avLst/>
          </a:prstGeom>
          <a:noFill/>
          <a:extLst>
            <a:ext uri="{909E8E84-426E-40DD-AFC4-6F175D3DCCD1}">
              <a14:hiddenFill xmlns:a14="http://schemas.microsoft.com/office/drawing/2010/main">
                <a:solidFill>
                  <a:srgbClr val="FFFFFF"/>
                </a:solidFill>
              </a14:hiddenFill>
            </a:ext>
          </a:extLst>
        </p:spPr>
      </p:pic>
      <p:pic>
        <p:nvPicPr>
          <p:cNvPr id="79892" name="Picture 8" descr="Mansueto Ventures | LinkedIn">
            <a:extLst>
              <a:ext uri="{FF2B5EF4-FFF2-40B4-BE49-F238E27FC236}">
                <a16:creationId xmlns:a16="http://schemas.microsoft.com/office/drawing/2014/main" id="{1826FB22-E67F-5B72-6039-0EA3FD881B5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8294" b="29357"/>
          <a:stretch/>
        </p:blipFill>
        <p:spPr bwMode="auto">
          <a:xfrm>
            <a:off x="6462683" y="2915747"/>
            <a:ext cx="1089387" cy="461347"/>
          </a:xfrm>
          <a:prstGeom prst="rect">
            <a:avLst/>
          </a:prstGeom>
          <a:noFill/>
          <a:extLst>
            <a:ext uri="{909E8E84-426E-40DD-AFC4-6F175D3DCCD1}">
              <a14:hiddenFill xmlns:a14="http://schemas.microsoft.com/office/drawing/2010/main">
                <a:solidFill>
                  <a:srgbClr val="FFFFFF"/>
                </a:solidFill>
              </a14:hiddenFill>
            </a:ext>
          </a:extLst>
        </p:spPr>
      </p:pic>
      <p:sp>
        <p:nvSpPr>
          <p:cNvPr id="79893" name="Explosion: 8 Points 79892">
            <a:extLst>
              <a:ext uri="{FF2B5EF4-FFF2-40B4-BE49-F238E27FC236}">
                <a16:creationId xmlns:a16="http://schemas.microsoft.com/office/drawing/2014/main" id="{2F0A71E7-91DC-8458-88D5-1708CD8946CF}"/>
              </a:ext>
            </a:extLst>
          </p:cNvPr>
          <p:cNvSpPr/>
          <p:nvPr/>
        </p:nvSpPr>
        <p:spPr>
          <a:xfrm>
            <a:off x="571341" y="4099819"/>
            <a:ext cx="485966" cy="276999"/>
          </a:xfrm>
          <a:prstGeom prst="irregularSeal1">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79894" name="TextBox 79893">
            <a:extLst>
              <a:ext uri="{FF2B5EF4-FFF2-40B4-BE49-F238E27FC236}">
                <a16:creationId xmlns:a16="http://schemas.microsoft.com/office/drawing/2014/main" id="{5701D0E0-95B0-C356-8EEC-AB0720B4F44A}"/>
              </a:ext>
            </a:extLst>
          </p:cNvPr>
          <p:cNvSpPr txBox="1"/>
          <p:nvPr/>
        </p:nvSpPr>
        <p:spPr>
          <a:xfrm>
            <a:off x="616285" y="4171817"/>
            <a:ext cx="368691" cy="12311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mn-cs"/>
              </a:rPr>
              <a:t>Launch!</a:t>
            </a:r>
          </a:p>
        </p:txBody>
      </p:sp>
      <p:cxnSp>
        <p:nvCxnSpPr>
          <p:cNvPr id="79917" name="Straight Connector 79916">
            <a:extLst>
              <a:ext uri="{FF2B5EF4-FFF2-40B4-BE49-F238E27FC236}">
                <a16:creationId xmlns:a16="http://schemas.microsoft.com/office/drawing/2014/main" id="{6DB846D5-F6A1-BD53-B3A4-A4DDD6F8249D}"/>
              </a:ext>
            </a:extLst>
          </p:cNvPr>
          <p:cNvCxnSpPr>
            <a:cxnSpLocks/>
          </p:cNvCxnSpPr>
          <p:nvPr/>
        </p:nvCxnSpPr>
        <p:spPr>
          <a:xfrm>
            <a:off x="2702747" y="2876931"/>
            <a:ext cx="1311" cy="1112107"/>
          </a:xfrm>
          <a:prstGeom prst="line">
            <a:avLst/>
          </a:prstGeom>
          <a:ln w="12700">
            <a:solidFill>
              <a:schemeClr val="accent1"/>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9918" name="Straight Connector 79917">
            <a:extLst>
              <a:ext uri="{FF2B5EF4-FFF2-40B4-BE49-F238E27FC236}">
                <a16:creationId xmlns:a16="http://schemas.microsoft.com/office/drawing/2014/main" id="{371C689D-D605-AB31-7AE7-50E259856D11}"/>
              </a:ext>
            </a:extLst>
          </p:cNvPr>
          <p:cNvCxnSpPr>
            <a:cxnSpLocks/>
          </p:cNvCxnSpPr>
          <p:nvPr/>
        </p:nvCxnSpPr>
        <p:spPr>
          <a:xfrm>
            <a:off x="4839389" y="2868959"/>
            <a:ext cx="1311" cy="1112107"/>
          </a:xfrm>
          <a:prstGeom prst="line">
            <a:avLst/>
          </a:prstGeom>
          <a:ln w="12700">
            <a:solidFill>
              <a:schemeClr val="accent1"/>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9919" name="Straight Connector 79918">
            <a:extLst>
              <a:ext uri="{FF2B5EF4-FFF2-40B4-BE49-F238E27FC236}">
                <a16:creationId xmlns:a16="http://schemas.microsoft.com/office/drawing/2014/main" id="{B2DEA11F-322A-8E31-BEE8-1F0E8F6BBDE9}"/>
              </a:ext>
            </a:extLst>
          </p:cNvPr>
          <p:cNvCxnSpPr>
            <a:cxnSpLocks/>
          </p:cNvCxnSpPr>
          <p:nvPr/>
        </p:nvCxnSpPr>
        <p:spPr>
          <a:xfrm>
            <a:off x="6321515" y="2863441"/>
            <a:ext cx="1311" cy="1112107"/>
          </a:xfrm>
          <a:prstGeom prst="line">
            <a:avLst/>
          </a:prstGeom>
          <a:ln w="12700">
            <a:solidFill>
              <a:schemeClr val="accent1"/>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9920" name="Straight Connector 79919">
            <a:extLst>
              <a:ext uri="{FF2B5EF4-FFF2-40B4-BE49-F238E27FC236}">
                <a16:creationId xmlns:a16="http://schemas.microsoft.com/office/drawing/2014/main" id="{0FC74399-3113-854D-B1B3-564FFBB2699F}"/>
              </a:ext>
            </a:extLst>
          </p:cNvPr>
          <p:cNvCxnSpPr>
            <a:cxnSpLocks/>
          </p:cNvCxnSpPr>
          <p:nvPr/>
        </p:nvCxnSpPr>
        <p:spPr>
          <a:xfrm>
            <a:off x="7896582" y="2870306"/>
            <a:ext cx="1311" cy="1112107"/>
          </a:xfrm>
          <a:prstGeom prst="line">
            <a:avLst/>
          </a:prstGeom>
          <a:ln w="12700">
            <a:solidFill>
              <a:schemeClr val="accent1"/>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D71D44B-FBCE-181C-001D-228DA6741147}"/>
              </a:ext>
            </a:extLst>
          </p:cNvPr>
          <p:cNvSpPr txBox="1"/>
          <p:nvPr/>
        </p:nvSpPr>
        <p:spPr>
          <a:xfrm>
            <a:off x="5240829" y="2459809"/>
            <a:ext cx="570670" cy="307777"/>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2022</a:t>
            </a:r>
          </a:p>
        </p:txBody>
      </p:sp>
      <p:sp>
        <p:nvSpPr>
          <p:cNvPr id="5" name="TextBox 4">
            <a:extLst>
              <a:ext uri="{FF2B5EF4-FFF2-40B4-BE49-F238E27FC236}">
                <a16:creationId xmlns:a16="http://schemas.microsoft.com/office/drawing/2014/main" id="{4CC90FCC-AA03-F8C5-5EE1-BF7317CC45A2}"/>
              </a:ext>
            </a:extLst>
          </p:cNvPr>
          <p:cNvSpPr txBox="1"/>
          <p:nvPr/>
        </p:nvSpPr>
        <p:spPr>
          <a:xfrm>
            <a:off x="6667016" y="2458237"/>
            <a:ext cx="570670" cy="307777"/>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2023</a:t>
            </a:r>
          </a:p>
        </p:txBody>
      </p:sp>
      <p:pic>
        <p:nvPicPr>
          <p:cNvPr id="32" name="Content Placeholder 7">
            <a:extLst>
              <a:ext uri="{FF2B5EF4-FFF2-40B4-BE49-F238E27FC236}">
                <a16:creationId xmlns:a16="http://schemas.microsoft.com/office/drawing/2014/main" id="{89E5574D-FE6D-D6F1-DA38-852B855C20F7}"/>
              </a:ext>
            </a:extLst>
          </p:cNvPr>
          <p:cNvPicPr>
            <a:picLocks noChangeAspect="1"/>
          </p:cNvPicPr>
          <p:nvPr/>
        </p:nvPicPr>
        <p:blipFill rotWithShape="1">
          <a:blip r:embed="rId10"/>
          <a:srcRect l="6445" t="13925" r="4127" b="12442"/>
          <a:stretch/>
        </p:blipFill>
        <p:spPr>
          <a:xfrm>
            <a:off x="7965486" y="3035161"/>
            <a:ext cx="1075051" cy="479466"/>
          </a:xfrm>
          <a:prstGeom prst="rect">
            <a:avLst/>
          </a:prstGeom>
        </p:spPr>
      </p:pic>
      <p:pic>
        <p:nvPicPr>
          <p:cNvPr id="23" name="Picture 8" descr="Mansueto Ventures | LinkedIn">
            <a:extLst>
              <a:ext uri="{FF2B5EF4-FFF2-40B4-BE49-F238E27FC236}">
                <a16:creationId xmlns:a16="http://schemas.microsoft.com/office/drawing/2014/main" id="{9D86604F-58FC-2502-9E89-D723EE79731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8294" b="29357"/>
          <a:stretch/>
        </p:blipFill>
        <p:spPr bwMode="auto">
          <a:xfrm>
            <a:off x="8095078" y="3684566"/>
            <a:ext cx="941530" cy="39873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CD7BA9FF-48D0-9D9A-DEA8-7A10FB80C147}"/>
              </a:ext>
            </a:extLst>
          </p:cNvPr>
          <p:cNvPicPr>
            <a:picLocks noChangeAspect="1"/>
          </p:cNvPicPr>
          <p:nvPr/>
        </p:nvPicPr>
        <p:blipFill>
          <a:blip r:embed="rId11"/>
          <a:stretch>
            <a:fillRect/>
          </a:stretch>
        </p:blipFill>
        <p:spPr>
          <a:xfrm>
            <a:off x="4823051" y="3989038"/>
            <a:ext cx="1498464" cy="842886"/>
          </a:xfrm>
          <a:prstGeom prst="rect">
            <a:avLst/>
          </a:prstGeom>
        </p:spPr>
      </p:pic>
      <p:sp>
        <p:nvSpPr>
          <p:cNvPr id="6" name="TextBox 5">
            <a:extLst>
              <a:ext uri="{FF2B5EF4-FFF2-40B4-BE49-F238E27FC236}">
                <a16:creationId xmlns:a16="http://schemas.microsoft.com/office/drawing/2014/main" id="{3F864457-4BC6-B2A5-F823-BC2C77F75D19}"/>
              </a:ext>
            </a:extLst>
          </p:cNvPr>
          <p:cNvSpPr txBox="1"/>
          <p:nvPr/>
        </p:nvSpPr>
        <p:spPr>
          <a:xfrm>
            <a:off x="7845016" y="1231247"/>
            <a:ext cx="1337747" cy="1031051"/>
          </a:xfrm>
          <a:prstGeom prst="rect">
            <a:avLst/>
          </a:prstGeom>
          <a:noFill/>
        </p:spPr>
        <p:txBody>
          <a:bodyPr wrap="square" lIns="0" tIns="0" rIns="0" bIns="0" rtlCol="0">
            <a:spAutoFit/>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444444"/>
              </a:solidFill>
              <a:effectLst/>
              <a:uLnTx/>
              <a:uFillTx/>
              <a:latin typeface="Arial"/>
              <a:ea typeface="+mn-ea"/>
              <a:cs typeface="+mn-cs"/>
            </a:endParaRPr>
          </a:p>
          <a:p>
            <a:pPr marR="0" lvl="0" algn="l" defTabSz="685800" rtl="0" eaLnBrk="1" fontAlgn="auto" latinLnBrk="0" hangingPunct="1">
              <a:lnSpc>
                <a:spcPct val="100000"/>
              </a:lnSpc>
              <a:spcBef>
                <a:spcPts val="0"/>
              </a:spcBef>
              <a:spcAft>
                <a:spcPts val="0"/>
              </a:spcAft>
              <a:buClrTx/>
              <a:buSzTx/>
              <a:tabLst/>
              <a:defRPr/>
            </a:pPr>
            <a:r>
              <a:rPr kumimoji="0" lang="en-US" sz="800" b="1" i="0" u="none" strike="noStrike" kern="1200" cap="none" spc="0" normalizeH="0" baseline="0" noProof="0" dirty="0">
                <a:ln>
                  <a:noFill/>
                </a:ln>
                <a:solidFill>
                  <a:srgbClr val="444444"/>
                </a:solidFill>
                <a:effectLst/>
                <a:uLnTx/>
                <a:uFillTx/>
                <a:latin typeface="Arial"/>
                <a:ea typeface="+mn-ea"/>
                <a:cs typeface="+mn-cs"/>
              </a:rPr>
              <a:t>2024</a:t>
            </a:r>
            <a:endParaRPr kumimoji="0" lang="en-US" sz="800" b="0" i="0" u="none" strike="noStrike" kern="1200" cap="none" spc="0" normalizeH="0" baseline="0" noProof="0" dirty="0">
              <a:ln>
                <a:noFill/>
              </a:ln>
              <a:solidFill>
                <a:srgbClr val="444444"/>
              </a:solidFill>
              <a:effectLst/>
              <a:uLnTx/>
              <a:uFillTx/>
              <a:latin typeface="Arial"/>
              <a:ea typeface="+mn-ea"/>
              <a:cs typeface="+mn-cs"/>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rgbClr val="444444"/>
                </a:solidFill>
                <a:latin typeface="Arial"/>
              </a:rPr>
              <a:t>Mentor Program</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rgbClr val="444444"/>
                </a:solidFill>
                <a:latin typeface="Arial"/>
              </a:rPr>
              <a:t>Tech Round Up</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solidFill>
                  <a:srgbClr val="444444"/>
                </a:solidFill>
                <a:latin typeface="Arial"/>
              </a:rPr>
              <a:t>Roadshow  events to support DWEN awareness and growth</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44444"/>
              </a:solidFill>
              <a:effectLst/>
              <a:uLnTx/>
              <a:uFillTx/>
              <a:latin typeface="Arial"/>
              <a:ea typeface="+mn-ea"/>
              <a:cs typeface="+mn-cs"/>
            </a:endParaRPr>
          </a:p>
        </p:txBody>
      </p:sp>
      <p:sp>
        <p:nvSpPr>
          <p:cNvPr id="10" name="TextBox 9">
            <a:extLst>
              <a:ext uri="{FF2B5EF4-FFF2-40B4-BE49-F238E27FC236}">
                <a16:creationId xmlns:a16="http://schemas.microsoft.com/office/drawing/2014/main" id="{81E79E86-5B8B-3F7F-DEF9-B0A95AFB9307}"/>
              </a:ext>
            </a:extLst>
          </p:cNvPr>
          <p:cNvSpPr txBox="1"/>
          <p:nvPr/>
        </p:nvSpPr>
        <p:spPr>
          <a:xfrm>
            <a:off x="8032056" y="2448375"/>
            <a:ext cx="570670" cy="307777"/>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mn-cs"/>
              </a:rPr>
              <a:t>2024</a:t>
            </a:r>
          </a:p>
        </p:txBody>
      </p:sp>
    </p:spTree>
    <p:extLst>
      <p:ext uri="{BB962C8B-B14F-4D97-AF65-F5344CB8AC3E}">
        <p14:creationId xmlns:p14="http://schemas.microsoft.com/office/powerpoint/2010/main" val="1228761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AF6DF2A-19A1-7D0A-5C36-419E323467D1}"/>
              </a:ext>
            </a:extLst>
          </p:cNvPr>
          <p:cNvSpPr>
            <a:spLocks noGrp="1"/>
          </p:cNvSpPr>
          <p:nvPr>
            <p:ph type="pic" sz="quarter" idx="11"/>
          </p:nvPr>
        </p:nvSpPr>
        <p:spPr/>
        <p:txBody>
          <a:bodyPr/>
          <a:lstStyle/>
          <a:p>
            <a:endParaRPr lang="en-US"/>
          </a:p>
        </p:txBody>
      </p:sp>
      <p:sp>
        <p:nvSpPr>
          <p:cNvPr id="4" name="Content Placeholder 3">
            <a:extLst>
              <a:ext uri="{FF2B5EF4-FFF2-40B4-BE49-F238E27FC236}">
                <a16:creationId xmlns:a16="http://schemas.microsoft.com/office/drawing/2014/main" id="{5A15149B-96FA-5FC9-6136-D6AC4C62643E}"/>
              </a:ext>
            </a:extLst>
          </p:cNvPr>
          <p:cNvSpPr>
            <a:spLocks noGrp="1"/>
          </p:cNvSpPr>
          <p:nvPr>
            <p:ph sz="quarter" idx="14"/>
          </p:nvPr>
        </p:nvSpPr>
        <p:spPr>
          <a:xfrm>
            <a:off x="4418381" y="3045542"/>
            <a:ext cx="4286250" cy="1757363"/>
          </a:xfrm>
        </p:spPr>
        <p:txBody>
          <a:bodyPr/>
          <a:lstStyle/>
          <a:p>
            <a:r>
              <a:rPr lang="en-US" sz="1800" b="0" dirty="0">
                <a:solidFill>
                  <a:schemeClr val="accent3">
                    <a:lumMod val="20000"/>
                    <a:lumOff val="80000"/>
                  </a:schemeClr>
                </a:solidFill>
                <a:effectLst/>
                <a:latin typeface="+mj-lt"/>
              </a:rPr>
              <a:t>The Dell Women’s Entrepreneur Network (DWEN) connects female entrepreneurs around the globe with networks, knowledge and insight that gives them power to do more.</a:t>
            </a:r>
          </a:p>
          <a:p>
            <a:r>
              <a:rPr lang="en-US" sz="1800" dirty="0">
                <a:solidFill>
                  <a:schemeClr val="accent3"/>
                </a:solidFill>
                <a:latin typeface="+mj-lt"/>
                <a:hlinkClick r:id="rId2">
                  <a:extLst>
                    <a:ext uri="{A12FA001-AC4F-418D-AE19-62706E023703}">
                      <ahyp:hlinkClr xmlns:ahyp="http://schemas.microsoft.com/office/drawing/2018/hyperlinkcolor" val="tx"/>
                    </a:ext>
                  </a:extLst>
                </a:hlinkClick>
              </a:rPr>
              <a:t>DWEN.com</a:t>
            </a:r>
            <a:endParaRPr lang="en-US" sz="1800" dirty="0">
              <a:solidFill>
                <a:schemeClr val="accent3"/>
              </a:solidFill>
              <a:latin typeface="+mj-lt"/>
            </a:endParaRPr>
          </a:p>
        </p:txBody>
      </p:sp>
      <p:pic>
        <p:nvPicPr>
          <p:cNvPr id="7" name="Picture 6">
            <a:extLst>
              <a:ext uri="{FF2B5EF4-FFF2-40B4-BE49-F238E27FC236}">
                <a16:creationId xmlns:a16="http://schemas.microsoft.com/office/drawing/2014/main" id="{DA52C7D7-6411-7651-847E-DA81D1574F81}"/>
              </a:ext>
            </a:extLst>
          </p:cNvPr>
          <p:cNvPicPr>
            <a:picLocks noChangeAspect="1"/>
          </p:cNvPicPr>
          <p:nvPr/>
        </p:nvPicPr>
        <p:blipFill rotWithShape="1">
          <a:blip r:embed="rId3"/>
          <a:srcRect t="36823" r="3755" b="11617"/>
          <a:stretch/>
        </p:blipFill>
        <p:spPr>
          <a:xfrm>
            <a:off x="0" y="7883"/>
            <a:ext cx="9144000" cy="2571750"/>
          </a:xfrm>
          <a:prstGeom prst="rect">
            <a:avLst/>
          </a:prstGeom>
        </p:spPr>
      </p:pic>
      <p:sp>
        <p:nvSpPr>
          <p:cNvPr id="9" name="Title 2">
            <a:extLst>
              <a:ext uri="{FF2B5EF4-FFF2-40B4-BE49-F238E27FC236}">
                <a16:creationId xmlns:a16="http://schemas.microsoft.com/office/drawing/2014/main" id="{FDA7D1BF-21CC-6428-FF9C-FD973FE80DB4}"/>
              </a:ext>
            </a:extLst>
          </p:cNvPr>
          <p:cNvSpPr txBox="1">
            <a:spLocks/>
          </p:cNvSpPr>
          <p:nvPr/>
        </p:nvSpPr>
        <p:spPr>
          <a:xfrm>
            <a:off x="525288" y="3045542"/>
            <a:ext cx="3600450" cy="2506840"/>
          </a:xfrm>
          <a:prstGeom prst="rect">
            <a:avLst/>
          </a:prstGeom>
        </p:spPr>
        <p:txBody>
          <a:bodyPr wrap="square" lIns="0" tIns="0" rIns="0" bIns="0" anchor="t" anchorCtr="0">
            <a:spAutoFit/>
          </a:bodyPr>
          <a:lstStyle>
            <a:lvl1pPr algn="l" defTabSz="685783" rtl="0" eaLnBrk="1" latinLnBrk="0" hangingPunct="1">
              <a:lnSpc>
                <a:spcPct val="90000"/>
              </a:lnSpc>
              <a:spcBef>
                <a:spcPct val="0"/>
              </a:spcBef>
              <a:buNone/>
              <a:defRPr lang="en-US" sz="2400" kern="1200" dirty="0">
                <a:solidFill>
                  <a:schemeClr val="tx2"/>
                </a:solidFill>
                <a:latin typeface="+mj-lt"/>
                <a:ea typeface="+mj-ea"/>
                <a:cs typeface="+mj-cs"/>
              </a:defRPr>
            </a:lvl1pPr>
          </a:lstStyle>
          <a:p>
            <a:r>
              <a:rPr lang="en-US" sz="2000" b="1" dirty="0">
                <a:solidFill>
                  <a:schemeClr val="accent3">
                    <a:lumMod val="20000"/>
                    <a:lumOff val="80000"/>
                  </a:schemeClr>
                </a:solidFill>
              </a:rPr>
              <a:t>+109K </a:t>
            </a:r>
            <a:r>
              <a:rPr lang="en-US" sz="2000" dirty="0">
                <a:solidFill>
                  <a:schemeClr val="accent3">
                    <a:lumMod val="20000"/>
                    <a:lumOff val="80000"/>
                  </a:schemeClr>
                </a:solidFill>
              </a:rPr>
              <a:t>Members globally</a:t>
            </a:r>
          </a:p>
          <a:p>
            <a:r>
              <a:rPr lang="en-US" sz="800" dirty="0">
                <a:solidFill>
                  <a:schemeClr val="accent3">
                    <a:lumMod val="20000"/>
                    <a:lumOff val="80000"/>
                  </a:schemeClr>
                </a:solidFill>
              </a:rPr>
              <a:t> </a:t>
            </a:r>
            <a:br>
              <a:rPr lang="en-US" sz="2000" dirty="0">
                <a:solidFill>
                  <a:schemeClr val="accent3">
                    <a:lumMod val="20000"/>
                    <a:lumOff val="80000"/>
                  </a:schemeClr>
                </a:solidFill>
              </a:rPr>
            </a:br>
            <a:r>
              <a:rPr lang="en-US" sz="2000" dirty="0">
                <a:solidFill>
                  <a:schemeClr val="accent3">
                    <a:lumMod val="20000"/>
                    <a:lumOff val="80000"/>
                  </a:schemeClr>
                </a:solidFill>
              </a:rPr>
              <a:t>Benefits:</a:t>
            </a:r>
          </a:p>
          <a:p>
            <a:pPr marL="342900" indent="-342900">
              <a:buFont typeface="Arial" panose="020B0604020202020204" pitchFamily="34" charset="0"/>
              <a:buChar char="•"/>
            </a:pPr>
            <a:r>
              <a:rPr lang="en-US" sz="1400" dirty="0">
                <a:solidFill>
                  <a:schemeClr val="accent3">
                    <a:lumMod val="20000"/>
                    <a:lumOff val="80000"/>
                  </a:schemeClr>
                </a:solidFill>
              </a:rPr>
              <a:t>Learning Resources </a:t>
            </a:r>
          </a:p>
          <a:p>
            <a:pPr marL="342900" indent="-342900">
              <a:buFont typeface="Arial" panose="020B0604020202020204" pitchFamily="34" charset="0"/>
              <a:buChar char="•"/>
            </a:pPr>
            <a:r>
              <a:rPr lang="en-US" sz="1400" dirty="0">
                <a:solidFill>
                  <a:schemeClr val="accent3">
                    <a:lumMod val="20000"/>
                    <a:lumOff val="80000"/>
                  </a:schemeClr>
                </a:solidFill>
              </a:rPr>
              <a:t>Webinars + Events</a:t>
            </a:r>
          </a:p>
          <a:p>
            <a:pPr marL="342900" indent="-342900">
              <a:buFont typeface="Arial" panose="020B0604020202020204" pitchFamily="34" charset="0"/>
              <a:buChar char="•"/>
            </a:pPr>
            <a:r>
              <a:rPr lang="en-US" sz="1400" dirty="0">
                <a:solidFill>
                  <a:schemeClr val="accent3">
                    <a:lumMod val="20000"/>
                    <a:lumOff val="80000"/>
                  </a:schemeClr>
                </a:solidFill>
              </a:rPr>
              <a:t>In-Person Events</a:t>
            </a:r>
          </a:p>
          <a:p>
            <a:pPr marL="342900" indent="-342900">
              <a:buFont typeface="Arial" panose="020B0604020202020204" pitchFamily="34" charset="0"/>
              <a:buChar char="•"/>
            </a:pPr>
            <a:r>
              <a:rPr lang="en-US" sz="1400" dirty="0">
                <a:solidFill>
                  <a:schemeClr val="accent3">
                    <a:lumMod val="20000"/>
                    <a:lumOff val="80000"/>
                  </a:schemeClr>
                </a:solidFill>
              </a:rPr>
              <a:t>Mentoring Program</a:t>
            </a:r>
          </a:p>
          <a:p>
            <a:pPr marL="342900" indent="-342900">
              <a:buFont typeface="Arial" panose="020B0604020202020204" pitchFamily="34" charset="0"/>
              <a:buChar char="•"/>
            </a:pPr>
            <a:r>
              <a:rPr lang="en-US" sz="1400" dirty="0">
                <a:solidFill>
                  <a:schemeClr val="accent3">
                    <a:lumMod val="20000"/>
                    <a:lumOff val="80000"/>
                  </a:schemeClr>
                </a:solidFill>
              </a:rPr>
              <a:t>Dedicated Dell Tech Advisor </a:t>
            </a:r>
          </a:p>
          <a:p>
            <a:pPr marL="342900" indent="-342900">
              <a:buFont typeface="Arial" panose="020B0604020202020204" pitchFamily="34" charset="0"/>
              <a:buChar char="•"/>
            </a:pPr>
            <a:r>
              <a:rPr lang="en-US" sz="1400" dirty="0">
                <a:solidFill>
                  <a:schemeClr val="accent3">
                    <a:lumMod val="20000"/>
                    <a:lumOff val="80000"/>
                  </a:schemeClr>
                </a:solidFill>
              </a:rPr>
              <a:t>DWEN Rewards </a:t>
            </a:r>
            <a:br>
              <a:rPr lang="en-US" sz="2450" dirty="0">
                <a:solidFill>
                  <a:schemeClr val="accent3">
                    <a:lumMod val="20000"/>
                    <a:lumOff val="80000"/>
                  </a:schemeClr>
                </a:solidFill>
              </a:rPr>
            </a:br>
            <a:br>
              <a:rPr lang="en-US" sz="2450" dirty="0"/>
            </a:br>
            <a:endParaRPr lang="en-US" sz="2450" dirty="0"/>
          </a:p>
        </p:txBody>
      </p:sp>
    </p:spTree>
    <p:extLst>
      <p:ext uri="{BB962C8B-B14F-4D97-AF65-F5344CB8AC3E}">
        <p14:creationId xmlns:p14="http://schemas.microsoft.com/office/powerpoint/2010/main" val="3176469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F5074-552E-6F5C-9E12-C670498F494D}"/>
              </a:ext>
            </a:extLst>
          </p:cNvPr>
          <p:cNvSpPr>
            <a:spLocks noGrp="1"/>
          </p:cNvSpPr>
          <p:nvPr>
            <p:ph type="title"/>
          </p:nvPr>
        </p:nvSpPr>
        <p:spPr>
          <a:xfrm>
            <a:off x="285750" y="348899"/>
            <a:ext cx="8572500" cy="332399"/>
          </a:xfrm>
        </p:spPr>
        <p:txBody>
          <a:bodyPr/>
          <a:lstStyle/>
          <a:p>
            <a:r>
              <a:rPr lang="en-US" b="1"/>
              <a:t>DWEN Community</a:t>
            </a:r>
          </a:p>
        </p:txBody>
      </p:sp>
      <p:sp>
        <p:nvSpPr>
          <p:cNvPr id="9" name="TextBox 8">
            <a:extLst>
              <a:ext uri="{FF2B5EF4-FFF2-40B4-BE49-F238E27FC236}">
                <a16:creationId xmlns:a16="http://schemas.microsoft.com/office/drawing/2014/main" id="{94B35976-67DF-CEAE-7712-D337DD1A00B3}"/>
              </a:ext>
            </a:extLst>
          </p:cNvPr>
          <p:cNvSpPr txBox="1"/>
          <p:nvPr/>
        </p:nvSpPr>
        <p:spPr>
          <a:xfrm>
            <a:off x="344482" y="1117506"/>
            <a:ext cx="4484905" cy="3016210"/>
          </a:xfrm>
          <a:prstGeom prst="rect">
            <a:avLst/>
          </a:prstGeom>
          <a:noFill/>
        </p:spPr>
        <p:txBody>
          <a:bodyPr wrap="square" lIns="0" tIns="0" rIns="0" bIns="0" rtlCol="0">
            <a:spAutoFit/>
          </a:bodyPr>
          <a:lstStyle/>
          <a:p>
            <a:r>
              <a:rPr lang="en-US" sz="1400" b="1" dirty="0"/>
              <a:t>Aspiring Entrepreneurs</a:t>
            </a:r>
          </a:p>
          <a:p>
            <a:r>
              <a:rPr lang="en-US" sz="1400" dirty="0"/>
              <a:t>Women who are in the process of building or pursuing their own business, product or service, or exploring the world of entrepreneurialism. </a:t>
            </a:r>
          </a:p>
          <a:p>
            <a:endParaRPr lang="en-US" sz="1400" dirty="0"/>
          </a:p>
          <a:p>
            <a:r>
              <a:rPr lang="en-US" sz="1400" b="1" dirty="0"/>
              <a:t>Women Founders</a:t>
            </a:r>
          </a:p>
          <a:p>
            <a:r>
              <a:rPr lang="en-US" sz="1400" dirty="0"/>
              <a:t>Women Business Owners, Co-Owners, Founders, or Co-founders wishing to use the DWEN community to advance their business, product or service.</a:t>
            </a:r>
          </a:p>
          <a:p>
            <a:endParaRPr lang="en-US" sz="1400" dirty="0"/>
          </a:p>
          <a:p>
            <a:r>
              <a:rPr lang="en-US" sz="1400" b="1" dirty="0"/>
              <a:t>DWEN Champions</a:t>
            </a:r>
          </a:p>
          <a:p>
            <a:r>
              <a:rPr lang="en-US" sz="1400" dirty="0"/>
              <a:t>Investors, Partners, or Dell Technologies team members who are currently, or desire to support women entrepreneurs through the DWEN community  </a:t>
            </a:r>
          </a:p>
        </p:txBody>
      </p:sp>
      <p:sp>
        <p:nvSpPr>
          <p:cNvPr id="14" name="TextBox 13">
            <a:extLst>
              <a:ext uri="{FF2B5EF4-FFF2-40B4-BE49-F238E27FC236}">
                <a16:creationId xmlns:a16="http://schemas.microsoft.com/office/drawing/2014/main" id="{B574EDFA-B5EF-F5A9-336A-7DF5F3416869}"/>
              </a:ext>
            </a:extLst>
          </p:cNvPr>
          <p:cNvSpPr txBox="1"/>
          <p:nvPr/>
        </p:nvSpPr>
        <p:spPr>
          <a:xfrm>
            <a:off x="5531480" y="886673"/>
            <a:ext cx="3110024" cy="2541145"/>
          </a:xfrm>
          <a:prstGeom prst="rect">
            <a:avLst/>
          </a:prstGeom>
          <a:noFill/>
        </p:spPr>
        <p:txBody>
          <a:bodyPr wrap="square" lIns="0" tIns="0" rIns="0" bIns="0" rtlCol="0">
            <a:spAutoFit/>
          </a:bodyPr>
          <a:lstStyle/>
          <a:p>
            <a:pPr algn="ctr"/>
            <a:endParaRPr lang="en-US" sz="1500" dirty="0"/>
          </a:p>
          <a:p>
            <a:r>
              <a:rPr lang="en-US" sz="1400" b="1" dirty="0"/>
              <a:t>Tell Us About You</a:t>
            </a:r>
          </a:p>
          <a:p>
            <a:r>
              <a:rPr lang="en-US" sz="1400" dirty="0"/>
              <a:t>DWEN leverages your member profile to understand the needs of our members and share relevant benefits. </a:t>
            </a:r>
          </a:p>
          <a:p>
            <a:endParaRPr lang="en-US" sz="1400" dirty="0"/>
          </a:p>
          <a:p>
            <a:r>
              <a:rPr lang="en-US" sz="1400" dirty="0"/>
              <a:t>Keep your profile up-to-date to ensure content is tailored to meet your needs. </a:t>
            </a:r>
          </a:p>
          <a:p>
            <a:endParaRPr lang="en-US" sz="1400" dirty="0"/>
          </a:p>
          <a:p>
            <a:r>
              <a:rPr lang="en-US" sz="1400" dirty="0"/>
              <a:t>Respond to member surveys and polls throughout the year to share your input. </a:t>
            </a:r>
          </a:p>
          <a:p>
            <a:pPr algn="ctr"/>
            <a:endParaRPr lang="en-US" sz="1013" dirty="0">
              <a:highlight>
                <a:srgbClr val="FFFF00"/>
              </a:highlight>
            </a:endParaRPr>
          </a:p>
        </p:txBody>
      </p:sp>
    </p:spTree>
    <p:extLst>
      <p:ext uri="{BB962C8B-B14F-4D97-AF65-F5344CB8AC3E}">
        <p14:creationId xmlns:p14="http://schemas.microsoft.com/office/powerpoint/2010/main" val="1945715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A665087-1081-E827-4531-98214D0589BD}"/>
              </a:ext>
            </a:extLst>
          </p:cNvPr>
          <p:cNvSpPr/>
          <p:nvPr/>
        </p:nvSpPr>
        <p:spPr>
          <a:xfrm>
            <a:off x="4960089" y="0"/>
            <a:ext cx="4183913" cy="5143500"/>
          </a:xfrm>
          <a:prstGeom prst="rect">
            <a:avLst/>
          </a:prstGeom>
          <a:solidFill>
            <a:schemeClr val="tx2">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a:solidFill>
                <a:srgbClr val="000000"/>
              </a:solidFill>
              <a:latin typeface="Arial"/>
            </a:endParaRPr>
          </a:p>
        </p:txBody>
      </p:sp>
      <p:sp>
        <p:nvSpPr>
          <p:cNvPr id="3" name="Title 2"/>
          <p:cNvSpPr>
            <a:spLocks noGrp="1"/>
          </p:cNvSpPr>
          <p:nvPr>
            <p:ph type="title"/>
          </p:nvPr>
        </p:nvSpPr>
        <p:spPr>
          <a:xfrm>
            <a:off x="166891" y="251486"/>
            <a:ext cx="3848928" cy="443198"/>
          </a:xfrm>
        </p:spPr>
        <p:txBody>
          <a:bodyPr/>
          <a:lstStyle/>
          <a:p>
            <a:r>
              <a:rPr lang="en-US" sz="3200" dirty="0">
                <a:latin typeface="+mj-lt"/>
              </a:rPr>
              <a:t>Meet Your Network</a:t>
            </a:r>
          </a:p>
        </p:txBody>
      </p:sp>
      <p:grpSp>
        <p:nvGrpSpPr>
          <p:cNvPr id="8" name="Group 7">
            <a:extLst>
              <a:ext uri="{FF2B5EF4-FFF2-40B4-BE49-F238E27FC236}">
                <a16:creationId xmlns:a16="http://schemas.microsoft.com/office/drawing/2014/main" id="{F71EAC02-77A9-76E8-8FD3-141EACE0B252}"/>
              </a:ext>
            </a:extLst>
          </p:cNvPr>
          <p:cNvGrpSpPr/>
          <p:nvPr/>
        </p:nvGrpSpPr>
        <p:grpSpPr>
          <a:xfrm>
            <a:off x="288860" y="1556240"/>
            <a:ext cx="4537502" cy="1669308"/>
            <a:chOff x="285227" y="1701886"/>
            <a:chExt cx="3505159" cy="1467554"/>
          </a:xfrm>
        </p:grpSpPr>
        <p:sp>
          <p:nvSpPr>
            <p:cNvPr id="4" name="TextBox 3">
              <a:extLst>
                <a:ext uri="{FF2B5EF4-FFF2-40B4-BE49-F238E27FC236}">
                  <a16:creationId xmlns:a16="http://schemas.microsoft.com/office/drawing/2014/main" id="{9C0474F2-6E4A-37C3-D2E4-F22D5E9419C7}"/>
                </a:ext>
              </a:extLst>
            </p:cNvPr>
            <p:cNvSpPr txBox="1"/>
            <p:nvPr/>
          </p:nvSpPr>
          <p:spPr>
            <a:xfrm>
              <a:off x="571692" y="1733657"/>
              <a:ext cx="1157661" cy="304401"/>
            </a:xfrm>
            <a:prstGeom prst="rect">
              <a:avLst/>
            </a:prstGeom>
            <a:noFill/>
          </p:spPr>
          <p:txBody>
            <a:bodyPr wrap="square" lIns="68580" tIns="34290" rIns="68580" bIns="34290" anchor="t">
              <a:spAutoFit/>
            </a:bodyPr>
            <a:lstStyle/>
            <a:p>
              <a:pPr defTabSz="685783"/>
              <a:r>
                <a:rPr lang="en-US" sz="1800" b="1" dirty="0">
                  <a:solidFill>
                    <a:srgbClr val="0076CE"/>
                  </a:solidFill>
                  <a:latin typeface="Arial"/>
                </a:rPr>
                <a:t>91%</a:t>
              </a:r>
              <a:endParaRPr lang="en-US" sz="1800" b="1" dirty="0">
                <a:solidFill>
                  <a:srgbClr val="0076CE"/>
                </a:solidFill>
                <a:latin typeface="Arial"/>
                <a:cs typeface="Arial"/>
              </a:endParaRPr>
            </a:p>
          </p:txBody>
        </p:sp>
        <p:sp>
          <p:nvSpPr>
            <p:cNvPr id="6" name="TextBox 5">
              <a:extLst>
                <a:ext uri="{FF2B5EF4-FFF2-40B4-BE49-F238E27FC236}">
                  <a16:creationId xmlns:a16="http://schemas.microsoft.com/office/drawing/2014/main" id="{3AB63A0C-6AA3-53D7-026C-D9A55DDC0C34}"/>
                </a:ext>
              </a:extLst>
            </p:cNvPr>
            <p:cNvSpPr txBox="1"/>
            <p:nvPr/>
          </p:nvSpPr>
          <p:spPr>
            <a:xfrm>
              <a:off x="1087792" y="1701886"/>
              <a:ext cx="2328030" cy="385575"/>
            </a:xfrm>
            <a:prstGeom prst="rect">
              <a:avLst/>
            </a:prstGeom>
            <a:noFill/>
          </p:spPr>
          <p:txBody>
            <a:bodyPr wrap="square" lIns="68580" tIns="34290" rIns="68580" bIns="34290" anchor="t">
              <a:spAutoFit/>
            </a:bodyPr>
            <a:lstStyle/>
            <a:p>
              <a:pPr defTabSz="685783"/>
              <a:r>
                <a:rPr lang="en-US" sz="1200" dirty="0">
                  <a:solidFill>
                    <a:srgbClr val="000000"/>
                  </a:solidFill>
                  <a:latin typeface="Arial"/>
                </a:rPr>
                <a:t>Of DWEN members are a Business Owner, Founder or Partner </a:t>
              </a:r>
              <a:endParaRPr lang="en-US" sz="1200" dirty="0">
                <a:solidFill>
                  <a:srgbClr val="000000"/>
                </a:solidFill>
                <a:latin typeface="Arial"/>
                <a:cs typeface="Arial"/>
              </a:endParaRPr>
            </a:p>
          </p:txBody>
        </p:sp>
        <p:sp>
          <p:nvSpPr>
            <p:cNvPr id="7" name="TextBox 6">
              <a:extLst>
                <a:ext uri="{FF2B5EF4-FFF2-40B4-BE49-F238E27FC236}">
                  <a16:creationId xmlns:a16="http://schemas.microsoft.com/office/drawing/2014/main" id="{39BC5E51-5514-B74D-B9E5-27FBE7AE2F1D}"/>
                </a:ext>
              </a:extLst>
            </p:cNvPr>
            <p:cNvSpPr txBox="1"/>
            <p:nvPr/>
          </p:nvSpPr>
          <p:spPr>
            <a:xfrm>
              <a:off x="330722" y="2304356"/>
              <a:ext cx="707087" cy="324694"/>
            </a:xfrm>
            <a:prstGeom prst="rect">
              <a:avLst/>
            </a:prstGeom>
            <a:noFill/>
          </p:spPr>
          <p:txBody>
            <a:bodyPr wrap="square">
              <a:spAutoFit/>
            </a:bodyPr>
            <a:lstStyle/>
            <a:p>
              <a:pPr algn="r" defTabSz="685783"/>
              <a:r>
                <a:rPr lang="en-US" sz="1800" b="1" dirty="0">
                  <a:solidFill>
                    <a:srgbClr val="0076CE"/>
                  </a:solidFill>
                  <a:latin typeface="Arial"/>
                </a:rPr>
                <a:t>88%</a:t>
              </a:r>
            </a:p>
          </p:txBody>
        </p:sp>
        <p:sp>
          <p:nvSpPr>
            <p:cNvPr id="9" name="TextBox 8">
              <a:extLst>
                <a:ext uri="{FF2B5EF4-FFF2-40B4-BE49-F238E27FC236}">
                  <a16:creationId xmlns:a16="http://schemas.microsoft.com/office/drawing/2014/main" id="{1A5536FB-D462-C858-0D09-3D92E8C18E4A}"/>
                </a:ext>
              </a:extLst>
            </p:cNvPr>
            <p:cNvSpPr txBox="1"/>
            <p:nvPr/>
          </p:nvSpPr>
          <p:spPr>
            <a:xfrm>
              <a:off x="1083726" y="2284641"/>
              <a:ext cx="2647184" cy="405868"/>
            </a:xfrm>
            <a:prstGeom prst="rect">
              <a:avLst/>
            </a:prstGeom>
            <a:noFill/>
          </p:spPr>
          <p:txBody>
            <a:bodyPr wrap="square">
              <a:spAutoFit/>
            </a:bodyPr>
            <a:lstStyle/>
            <a:p>
              <a:pPr defTabSz="685783"/>
              <a:r>
                <a:rPr lang="en-US" sz="1200">
                  <a:solidFill>
                    <a:srgbClr val="000000"/>
                  </a:solidFill>
                  <a:latin typeface="Arial"/>
                </a:rPr>
                <a:t>Work at small businesses with fewer than 10 employees</a:t>
              </a:r>
            </a:p>
          </p:txBody>
        </p:sp>
        <p:sp>
          <p:nvSpPr>
            <p:cNvPr id="12" name="TextBox 11">
              <a:extLst>
                <a:ext uri="{FF2B5EF4-FFF2-40B4-BE49-F238E27FC236}">
                  <a16:creationId xmlns:a16="http://schemas.microsoft.com/office/drawing/2014/main" id="{730FCED8-20C2-678C-A52B-5C6D196FCB36}"/>
                </a:ext>
              </a:extLst>
            </p:cNvPr>
            <p:cNvSpPr txBox="1"/>
            <p:nvPr/>
          </p:nvSpPr>
          <p:spPr>
            <a:xfrm>
              <a:off x="285227" y="2844746"/>
              <a:ext cx="707087" cy="324694"/>
            </a:xfrm>
            <a:prstGeom prst="rect">
              <a:avLst/>
            </a:prstGeom>
            <a:noFill/>
          </p:spPr>
          <p:txBody>
            <a:bodyPr wrap="square">
              <a:spAutoFit/>
            </a:bodyPr>
            <a:lstStyle/>
            <a:p>
              <a:pPr algn="r" defTabSz="685783"/>
              <a:r>
                <a:rPr lang="en-US" sz="1800" b="1" dirty="0">
                  <a:solidFill>
                    <a:srgbClr val="0076CE"/>
                  </a:solidFill>
                  <a:latin typeface="Arial"/>
                </a:rPr>
                <a:t>9</a:t>
              </a:r>
            </a:p>
          </p:txBody>
        </p:sp>
        <p:sp>
          <p:nvSpPr>
            <p:cNvPr id="14" name="TextBox 13">
              <a:extLst>
                <a:ext uri="{FF2B5EF4-FFF2-40B4-BE49-F238E27FC236}">
                  <a16:creationId xmlns:a16="http://schemas.microsoft.com/office/drawing/2014/main" id="{5CBA7C42-CD94-87E8-05EC-01B54C61D4D7}"/>
                </a:ext>
              </a:extLst>
            </p:cNvPr>
            <p:cNvSpPr txBox="1"/>
            <p:nvPr/>
          </p:nvSpPr>
          <p:spPr>
            <a:xfrm>
              <a:off x="1035944" y="2885353"/>
              <a:ext cx="2754442" cy="223227"/>
            </a:xfrm>
            <a:prstGeom prst="rect">
              <a:avLst/>
            </a:prstGeom>
            <a:noFill/>
          </p:spPr>
          <p:txBody>
            <a:bodyPr wrap="square" lIns="68580" tIns="34290" rIns="68580" bIns="34290" anchor="t">
              <a:spAutoFit/>
            </a:bodyPr>
            <a:lstStyle/>
            <a:p>
              <a:pPr defTabSz="685783"/>
              <a:r>
                <a:rPr lang="en-US" sz="1200">
                  <a:solidFill>
                    <a:srgbClr val="000000"/>
                  </a:solidFill>
                  <a:latin typeface="Arial"/>
                </a:rPr>
                <a:t>The average age of DWEN members’ businesses</a:t>
              </a:r>
            </a:p>
          </p:txBody>
        </p:sp>
      </p:grpSp>
      <p:pic>
        <p:nvPicPr>
          <p:cNvPr id="13" name="Picture 12" descr="A person working on the computer&#10;&#10;Description automatically generated with low confidence">
            <a:extLst>
              <a:ext uri="{FF2B5EF4-FFF2-40B4-BE49-F238E27FC236}">
                <a16:creationId xmlns:a16="http://schemas.microsoft.com/office/drawing/2014/main" id="{5586BB93-BEC9-90BF-6B12-E2F14A98A2A7}"/>
              </a:ext>
            </a:extLst>
          </p:cNvPr>
          <p:cNvPicPr>
            <a:picLocks noChangeAspect="1"/>
          </p:cNvPicPr>
          <p:nvPr/>
        </p:nvPicPr>
        <p:blipFill rotWithShape="1">
          <a:blip r:embed="rId3"/>
          <a:srcRect t="12509"/>
          <a:stretch/>
        </p:blipFill>
        <p:spPr>
          <a:xfrm>
            <a:off x="5199322" y="-29280"/>
            <a:ext cx="3944679" cy="5172780"/>
          </a:xfrm>
          <a:prstGeom prst="rect">
            <a:avLst/>
          </a:prstGeom>
        </p:spPr>
      </p:pic>
      <p:sp>
        <p:nvSpPr>
          <p:cNvPr id="17" name="TextBox 16">
            <a:extLst>
              <a:ext uri="{FF2B5EF4-FFF2-40B4-BE49-F238E27FC236}">
                <a16:creationId xmlns:a16="http://schemas.microsoft.com/office/drawing/2014/main" id="{0D68A789-2669-BCE4-04D0-5F9BDD778795}"/>
              </a:ext>
            </a:extLst>
          </p:cNvPr>
          <p:cNvSpPr txBox="1"/>
          <p:nvPr/>
        </p:nvSpPr>
        <p:spPr>
          <a:xfrm>
            <a:off x="286098" y="3487265"/>
            <a:ext cx="918184" cy="346249"/>
          </a:xfrm>
          <a:prstGeom prst="rect">
            <a:avLst/>
          </a:prstGeom>
          <a:noFill/>
        </p:spPr>
        <p:txBody>
          <a:bodyPr wrap="square" lIns="68580" tIns="34290" rIns="68580" bIns="34290" anchor="t">
            <a:spAutoFit/>
          </a:bodyPr>
          <a:lstStyle/>
          <a:p>
            <a:pPr algn="r" defTabSz="685783"/>
            <a:r>
              <a:rPr lang="en-US" sz="1800" b="1" dirty="0">
                <a:solidFill>
                  <a:srgbClr val="0076CE"/>
                </a:solidFill>
                <a:latin typeface="Arial"/>
              </a:rPr>
              <a:t>69</a:t>
            </a:r>
          </a:p>
        </p:txBody>
      </p:sp>
      <p:sp>
        <p:nvSpPr>
          <p:cNvPr id="20" name="TextBox 19">
            <a:extLst>
              <a:ext uri="{FF2B5EF4-FFF2-40B4-BE49-F238E27FC236}">
                <a16:creationId xmlns:a16="http://schemas.microsoft.com/office/drawing/2014/main" id="{B1D53197-B209-AEFC-D620-D2FD57907720}"/>
              </a:ext>
            </a:extLst>
          </p:cNvPr>
          <p:cNvSpPr txBox="1"/>
          <p:nvPr/>
        </p:nvSpPr>
        <p:spPr>
          <a:xfrm>
            <a:off x="1260679" y="3425220"/>
            <a:ext cx="3437486" cy="438582"/>
          </a:xfrm>
          <a:prstGeom prst="rect">
            <a:avLst/>
          </a:prstGeom>
          <a:noFill/>
        </p:spPr>
        <p:txBody>
          <a:bodyPr wrap="square" lIns="68580" tIns="34290" rIns="68580" bIns="34290" anchor="t">
            <a:spAutoFit/>
          </a:bodyPr>
          <a:lstStyle/>
          <a:p>
            <a:pPr defTabSz="685783"/>
            <a:r>
              <a:rPr lang="en-US" sz="1200" dirty="0">
                <a:solidFill>
                  <a:srgbClr val="000000"/>
                </a:solidFill>
                <a:latin typeface="Arial"/>
              </a:rPr>
              <a:t>Work at businesses for which the owner managers their IT needs. </a:t>
            </a:r>
            <a:endParaRPr lang="en-US" sz="1200" dirty="0">
              <a:solidFill>
                <a:srgbClr val="000000"/>
              </a:solidFill>
              <a:latin typeface="Arial"/>
              <a:cs typeface="Arial"/>
            </a:endParaRPr>
          </a:p>
        </p:txBody>
      </p:sp>
      <p:sp>
        <p:nvSpPr>
          <p:cNvPr id="22" name="TextBox 21">
            <a:extLst>
              <a:ext uri="{FF2B5EF4-FFF2-40B4-BE49-F238E27FC236}">
                <a16:creationId xmlns:a16="http://schemas.microsoft.com/office/drawing/2014/main" id="{3C98D62E-EF69-E512-591F-8D91B4F9ECE7}"/>
              </a:ext>
            </a:extLst>
          </p:cNvPr>
          <p:cNvSpPr txBox="1"/>
          <p:nvPr/>
        </p:nvSpPr>
        <p:spPr>
          <a:xfrm>
            <a:off x="1260679" y="4189965"/>
            <a:ext cx="3437486" cy="253916"/>
          </a:xfrm>
          <a:prstGeom prst="rect">
            <a:avLst/>
          </a:prstGeom>
          <a:noFill/>
        </p:spPr>
        <p:txBody>
          <a:bodyPr wrap="square" lIns="68580" tIns="34290" rIns="68580" bIns="34290" anchor="t">
            <a:spAutoFit/>
          </a:bodyPr>
          <a:lstStyle/>
          <a:p>
            <a:pPr defTabSz="685783"/>
            <a:r>
              <a:rPr lang="en-US" sz="1200" dirty="0">
                <a:solidFill>
                  <a:srgbClr val="000000"/>
                </a:solidFill>
                <a:latin typeface="Arial"/>
              </a:rPr>
              <a:t>The average age of DWEN members. </a:t>
            </a:r>
            <a:endParaRPr lang="en-US" sz="1200" dirty="0">
              <a:solidFill>
                <a:srgbClr val="000000"/>
              </a:solidFill>
              <a:latin typeface="Arial"/>
              <a:cs typeface="Arial"/>
            </a:endParaRPr>
          </a:p>
        </p:txBody>
      </p:sp>
      <p:sp>
        <p:nvSpPr>
          <p:cNvPr id="23" name="TextBox 22">
            <a:extLst>
              <a:ext uri="{FF2B5EF4-FFF2-40B4-BE49-F238E27FC236}">
                <a16:creationId xmlns:a16="http://schemas.microsoft.com/office/drawing/2014/main" id="{653D3ABB-1EFE-7C58-BB73-8FB7871DF5D7}"/>
              </a:ext>
            </a:extLst>
          </p:cNvPr>
          <p:cNvSpPr txBox="1"/>
          <p:nvPr/>
        </p:nvSpPr>
        <p:spPr>
          <a:xfrm>
            <a:off x="286098" y="4157542"/>
            <a:ext cx="918184" cy="346249"/>
          </a:xfrm>
          <a:prstGeom prst="rect">
            <a:avLst/>
          </a:prstGeom>
          <a:noFill/>
        </p:spPr>
        <p:txBody>
          <a:bodyPr wrap="square" lIns="68580" tIns="34290" rIns="68580" bIns="34290" anchor="t">
            <a:spAutoFit/>
          </a:bodyPr>
          <a:lstStyle/>
          <a:p>
            <a:pPr algn="r" defTabSz="685783"/>
            <a:r>
              <a:rPr lang="en-US" sz="1800" b="1" dirty="0">
                <a:solidFill>
                  <a:srgbClr val="0076CE"/>
                </a:solidFill>
                <a:latin typeface="Arial"/>
              </a:rPr>
              <a:t>49</a:t>
            </a:r>
          </a:p>
        </p:txBody>
      </p:sp>
      <p:sp>
        <p:nvSpPr>
          <p:cNvPr id="5" name="TextBox 4">
            <a:extLst>
              <a:ext uri="{FF2B5EF4-FFF2-40B4-BE49-F238E27FC236}">
                <a16:creationId xmlns:a16="http://schemas.microsoft.com/office/drawing/2014/main" id="{84A08C88-8F4D-5B4E-62AC-D2D196DEB27A}"/>
              </a:ext>
            </a:extLst>
          </p:cNvPr>
          <p:cNvSpPr txBox="1"/>
          <p:nvPr/>
        </p:nvSpPr>
        <p:spPr>
          <a:xfrm>
            <a:off x="359637" y="1073856"/>
            <a:ext cx="968214" cy="276999"/>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r>
              <a:rPr lang="en-US" sz="1800" b="1" dirty="0">
                <a:solidFill>
                  <a:srgbClr val="0076CE"/>
                </a:solidFill>
                <a:latin typeface="Arial"/>
              </a:rPr>
              <a:t>109,000+</a:t>
            </a:r>
            <a:endParaRPr lang="en-US" sz="1800" b="1" dirty="0">
              <a:solidFill>
                <a:srgbClr val="0076CE"/>
              </a:solidFill>
              <a:latin typeface="Arial"/>
              <a:cs typeface="Arial"/>
            </a:endParaRPr>
          </a:p>
        </p:txBody>
      </p:sp>
      <p:sp>
        <p:nvSpPr>
          <p:cNvPr id="11" name="TextBox 10">
            <a:extLst>
              <a:ext uri="{FF2B5EF4-FFF2-40B4-BE49-F238E27FC236}">
                <a16:creationId xmlns:a16="http://schemas.microsoft.com/office/drawing/2014/main" id="{A8B8B88C-34B7-F26F-A7F5-8990D38201DA}"/>
              </a:ext>
            </a:extLst>
          </p:cNvPr>
          <p:cNvSpPr txBox="1"/>
          <p:nvPr/>
        </p:nvSpPr>
        <p:spPr>
          <a:xfrm>
            <a:off x="1329208" y="992120"/>
            <a:ext cx="3013684" cy="438582"/>
          </a:xfrm>
          <a:prstGeom prst="rect">
            <a:avLst/>
          </a:prstGeom>
          <a:noFill/>
        </p:spPr>
        <p:txBody>
          <a:bodyPr wrap="square" lIns="68580" tIns="34290" rIns="68580" bIns="34290" anchor="t">
            <a:spAutoFit/>
          </a:bodyPr>
          <a:lstStyle/>
          <a:p>
            <a:pPr defTabSz="685783"/>
            <a:r>
              <a:rPr lang="en-US" sz="1200">
                <a:solidFill>
                  <a:srgbClr val="000000"/>
                </a:solidFill>
                <a:latin typeface="Arial"/>
              </a:rPr>
              <a:t>Fellow DWEN members across the globe sharing and growing together </a:t>
            </a:r>
            <a:endParaRPr lang="en-US" sz="1200">
              <a:solidFill>
                <a:srgbClr val="000000"/>
              </a:solidFill>
              <a:latin typeface="Arial"/>
              <a:cs typeface="Arial"/>
            </a:endParaRPr>
          </a:p>
        </p:txBody>
      </p:sp>
    </p:spTree>
    <p:extLst>
      <p:ext uri="{BB962C8B-B14F-4D97-AF65-F5344CB8AC3E}">
        <p14:creationId xmlns:p14="http://schemas.microsoft.com/office/powerpoint/2010/main" val="1240641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0065E-BEF6-0C3A-58C2-6DE121F9DEDB}"/>
              </a:ext>
            </a:extLst>
          </p:cNvPr>
          <p:cNvSpPr>
            <a:spLocks noGrp="1"/>
          </p:cNvSpPr>
          <p:nvPr>
            <p:ph type="title"/>
          </p:nvPr>
        </p:nvSpPr>
        <p:spPr>
          <a:xfrm>
            <a:off x="137583" y="129822"/>
            <a:ext cx="8572500" cy="332399"/>
          </a:xfrm>
        </p:spPr>
        <p:txBody>
          <a:bodyPr/>
          <a:lstStyle/>
          <a:p>
            <a:r>
              <a:rPr lang="en-US" dirty="0"/>
              <a:t>Your Voice Shapes DWEN</a:t>
            </a:r>
          </a:p>
        </p:txBody>
      </p:sp>
      <p:pic>
        <p:nvPicPr>
          <p:cNvPr id="3" name="Picture 2">
            <a:extLst>
              <a:ext uri="{FF2B5EF4-FFF2-40B4-BE49-F238E27FC236}">
                <a16:creationId xmlns:a16="http://schemas.microsoft.com/office/drawing/2014/main" id="{1F760E92-6D4C-51C0-536C-BC768C4C6249}"/>
              </a:ext>
            </a:extLst>
          </p:cNvPr>
          <p:cNvPicPr>
            <a:picLocks noChangeAspect="1"/>
          </p:cNvPicPr>
          <p:nvPr/>
        </p:nvPicPr>
        <p:blipFill rotWithShape="1">
          <a:blip r:embed="rId2"/>
          <a:srcRect l="18422" t="13331" r="44879" b="2693"/>
          <a:stretch/>
        </p:blipFill>
        <p:spPr>
          <a:xfrm>
            <a:off x="3643599" y="690884"/>
            <a:ext cx="2126590" cy="2635820"/>
          </a:xfrm>
          <a:prstGeom prst="rect">
            <a:avLst/>
          </a:prstGeom>
        </p:spPr>
      </p:pic>
      <p:sp>
        <p:nvSpPr>
          <p:cNvPr id="4" name="Speech Bubble: Oval 3">
            <a:extLst>
              <a:ext uri="{FF2B5EF4-FFF2-40B4-BE49-F238E27FC236}">
                <a16:creationId xmlns:a16="http://schemas.microsoft.com/office/drawing/2014/main" id="{4C6F4D56-2D75-86C6-C249-1A9755D41DC1}"/>
              </a:ext>
            </a:extLst>
          </p:cNvPr>
          <p:cNvSpPr/>
          <p:nvPr/>
        </p:nvSpPr>
        <p:spPr>
          <a:xfrm>
            <a:off x="5822635" y="1818407"/>
            <a:ext cx="3282727" cy="1451499"/>
          </a:xfrm>
          <a:prstGeom prst="wedgeEllipseCallout">
            <a:avLst>
              <a:gd name="adj1" fmla="val -40974"/>
              <a:gd name="adj2" fmla="val 46751"/>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1" i="1" dirty="0">
                <a:solidFill>
                  <a:schemeClr val="accent1">
                    <a:lumMod val="50000"/>
                    <a:lumOff val="50000"/>
                  </a:schemeClr>
                </a:solidFill>
                <a:latin typeface="Arial"/>
              </a:rPr>
              <a:t>“I love the educational aspects of DWEN and learning from other experts </a:t>
            </a:r>
            <a:r>
              <a:rPr lang="en-US" sz="1200" i="1" dirty="0">
                <a:solidFill>
                  <a:srgbClr val="FFFFFF"/>
                </a:solidFill>
                <a:latin typeface="Arial"/>
              </a:rPr>
              <a:t>and entrepreneurs about best practices for growing my business.” </a:t>
            </a:r>
            <a:r>
              <a:rPr lang="en-US" sz="1200" b="1" dirty="0">
                <a:solidFill>
                  <a:srgbClr val="FFFFFF"/>
                </a:solidFill>
                <a:latin typeface="Arial"/>
              </a:rPr>
              <a:t>– Annual Survey</a:t>
            </a:r>
          </a:p>
          <a:p>
            <a:pPr algn="ctr">
              <a:defRPr/>
            </a:pPr>
            <a:endParaRPr lang="en-US" sz="900" dirty="0">
              <a:solidFill>
                <a:srgbClr val="000000"/>
              </a:solidFill>
              <a:latin typeface="Arial"/>
            </a:endParaRPr>
          </a:p>
        </p:txBody>
      </p:sp>
      <p:sp>
        <p:nvSpPr>
          <p:cNvPr id="5" name="Speech Bubble: Rectangle with Corners Rounded 4">
            <a:extLst>
              <a:ext uri="{FF2B5EF4-FFF2-40B4-BE49-F238E27FC236}">
                <a16:creationId xmlns:a16="http://schemas.microsoft.com/office/drawing/2014/main" id="{5908B7DD-D868-090E-E3FB-99D8676ED864}"/>
              </a:ext>
            </a:extLst>
          </p:cNvPr>
          <p:cNvSpPr/>
          <p:nvPr/>
        </p:nvSpPr>
        <p:spPr>
          <a:xfrm>
            <a:off x="6230480" y="3516293"/>
            <a:ext cx="2696591" cy="1265069"/>
          </a:xfrm>
          <a:prstGeom prst="wedgeRoundRectCallout">
            <a:avLst>
              <a:gd name="adj1" fmla="val -54500"/>
              <a:gd name="adj2" fmla="val -58312"/>
              <a:gd name="adj3" fmla="val 16667"/>
            </a:avLst>
          </a:prstGeom>
          <a:solidFill>
            <a:schemeClr val="accent3">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900" b="1" i="1" dirty="0">
                <a:solidFill>
                  <a:schemeClr val="accent1">
                    <a:lumMod val="50000"/>
                    <a:lumOff val="50000"/>
                  </a:schemeClr>
                </a:solidFill>
                <a:latin typeface="Arial"/>
              </a:rPr>
              <a:t>"This is THE best mentoring experience I have had to date! </a:t>
            </a:r>
            <a:r>
              <a:rPr lang="en-US" sz="900" i="1" dirty="0">
                <a:solidFill>
                  <a:schemeClr val="bg2"/>
                </a:solidFill>
                <a:latin typeface="Arial"/>
              </a:rPr>
              <a:t>My mentor is an incredible listener who is helping me strategize the best next steps I should take, which is something I have needed. I am truly grateful for having access to my mentor and super glad I signed up to be a part of DWEN when I did!” </a:t>
            </a:r>
            <a:r>
              <a:rPr lang="en-US" sz="900" b="1" i="1" dirty="0">
                <a:solidFill>
                  <a:schemeClr val="bg2"/>
                </a:solidFill>
                <a:latin typeface="Arial"/>
              </a:rPr>
              <a:t>– </a:t>
            </a:r>
            <a:r>
              <a:rPr lang="en-US" sz="900" b="1" dirty="0">
                <a:solidFill>
                  <a:schemeClr val="bg2"/>
                </a:solidFill>
                <a:latin typeface="Arial"/>
              </a:rPr>
              <a:t>Mentee from Mentor Program</a:t>
            </a:r>
            <a:endParaRPr lang="en-US" sz="900" dirty="0">
              <a:solidFill>
                <a:schemeClr val="bg2"/>
              </a:solidFill>
              <a:latin typeface="Arial"/>
            </a:endParaRPr>
          </a:p>
        </p:txBody>
      </p:sp>
      <p:sp>
        <p:nvSpPr>
          <p:cNvPr id="6" name="Speech Bubble: Rectangle 5">
            <a:extLst>
              <a:ext uri="{FF2B5EF4-FFF2-40B4-BE49-F238E27FC236}">
                <a16:creationId xmlns:a16="http://schemas.microsoft.com/office/drawing/2014/main" id="{E61AD902-62B2-2B53-7D94-F1519A4DDC04}"/>
              </a:ext>
            </a:extLst>
          </p:cNvPr>
          <p:cNvSpPr/>
          <p:nvPr/>
        </p:nvSpPr>
        <p:spPr>
          <a:xfrm>
            <a:off x="2624995" y="3383502"/>
            <a:ext cx="3398871" cy="1531398"/>
          </a:xfrm>
          <a:prstGeom prst="wedgeRectCallout">
            <a:avLst>
              <a:gd name="adj1" fmla="val 15491"/>
              <a:gd name="adj2" fmla="val -76106"/>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900" i="1" dirty="0">
                <a:solidFill>
                  <a:schemeClr val="tx2"/>
                </a:solidFill>
                <a:latin typeface="Arial"/>
              </a:rPr>
              <a:t>"The caliber of person who chooses to help themselves and utilize services like the </a:t>
            </a:r>
            <a:r>
              <a:rPr lang="en-US" sz="900" b="1" i="1" dirty="0">
                <a:solidFill>
                  <a:schemeClr val="tx2"/>
                </a:solidFill>
                <a:latin typeface="Arial"/>
              </a:rPr>
              <a:t>Dell Entrepreneur Mentoring Program </a:t>
            </a:r>
            <a:r>
              <a:rPr lang="en-US" sz="900" i="1" dirty="0">
                <a:solidFill>
                  <a:schemeClr val="tx2"/>
                </a:solidFill>
                <a:latin typeface="Arial"/>
              </a:rPr>
              <a:t>is already on a path to success. They are clear on what they need and who they are, they just need support in where they are going. </a:t>
            </a:r>
            <a:r>
              <a:rPr lang="en-US" sz="900" b="1" i="1" dirty="0">
                <a:solidFill>
                  <a:schemeClr val="accent1">
                    <a:lumMod val="50000"/>
                    <a:lumOff val="50000"/>
                  </a:schemeClr>
                </a:solidFill>
                <a:latin typeface="Arial"/>
              </a:rPr>
              <a:t>The program is incredible. It brings people together from all walks of life and shows us the common threads that facilitate our ability to help each other. </a:t>
            </a:r>
            <a:r>
              <a:rPr lang="en-US" sz="900" i="1" dirty="0">
                <a:solidFill>
                  <a:schemeClr val="tx2"/>
                </a:solidFill>
                <a:latin typeface="Arial"/>
              </a:rPr>
              <a:t>The Dell Entrepreneur </a:t>
            </a:r>
            <a:r>
              <a:rPr lang="en-US" sz="900" b="1" i="1" dirty="0">
                <a:solidFill>
                  <a:schemeClr val="tx2"/>
                </a:solidFill>
                <a:latin typeface="Arial"/>
              </a:rPr>
              <a:t>Mentoring Program is one of the most important opportunities of my professional life</a:t>
            </a:r>
            <a:r>
              <a:rPr lang="en-US" sz="900" i="1" dirty="0">
                <a:solidFill>
                  <a:schemeClr val="tx2"/>
                </a:solidFill>
                <a:latin typeface="Arial"/>
              </a:rPr>
              <a:t>, right now.“ </a:t>
            </a:r>
            <a:r>
              <a:rPr lang="en-US" sz="900" b="1" dirty="0">
                <a:solidFill>
                  <a:schemeClr val="tx2"/>
                </a:solidFill>
                <a:latin typeface="Arial"/>
              </a:rPr>
              <a:t>– Mentor from Mentor Program (also a DWEN member)</a:t>
            </a:r>
          </a:p>
        </p:txBody>
      </p:sp>
      <p:sp>
        <p:nvSpPr>
          <p:cNvPr id="9" name="Speech Bubble: Oval 8">
            <a:extLst>
              <a:ext uri="{FF2B5EF4-FFF2-40B4-BE49-F238E27FC236}">
                <a16:creationId xmlns:a16="http://schemas.microsoft.com/office/drawing/2014/main" id="{D6E452CC-8DD8-91F7-BB97-A62695F1805A}"/>
              </a:ext>
            </a:extLst>
          </p:cNvPr>
          <p:cNvSpPr/>
          <p:nvPr/>
        </p:nvSpPr>
        <p:spPr>
          <a:xfrm>
            <a:off x="21167" y="3575305"/>
            <a:ext cx="2356453" cy="1531398"/>
          </a:xfrm>
          <a:prstGeom prst="wedgeEllipseCallout">
            <a:avLst>
              <a:gd name="adj1" fmla="val 57536"/>
              <a:gd name="adj2" fmla="val -46488"/>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050" i="1" dirty="0">
                <a:solidFill>
                  <a:srgbClr val="FFFFFF">
                    <a:lumMod val="95000"/>
                  </a:srgbClr>
                </a:solidFill>
                <a:latin typeface="Arial"/>
              </a:rPr>
              <a:t>"As a woman in business having the correct information and knowing of the available resources </a:t>
            </a:r>
            <a:r>
              <a:rPr lang="en-US" sz="1050" b="1" i="1" dirty="0">
                <a:solidFill>
                  <a:srgbClr val="FFFFFF">
                    <a:lumMod val="95000"/>
                  </a:srgbClr>
                </a:solidFill>
                <a:latin typeface="Arial"/>
              </a:rPr>
              <a:t>Dell always DELIVERS</a:t>
            </a:r>
            <a:r>
              <a:rPr lang="en-US" sz="1050" i="1" dirty="0">
                <a:solidFill>
                  <a:srgbClr val="FFFFFF">
                    <a:lumMod val="95000"/>
                  </a:srgbClr>
                </a:solidFill>
                <a:latin typeface="Arial"/>
              </a:rPr>
              <a:t>. “</a:t>
            </a:r>
            <a:r>
              <a:rPr lang="en-US" sz="1050" dirty="0">
                <a:solidFill>
                  <a:srgbClr val="FFFFFF">
                    <a:lumMod val="95000"/>
                  </a:srgbClr>
                </a:solidFill>
                <a:latin typeface="Arial"/>
              </a:rPr>
              <a:t> </a:t>
            </a:r>
            <a:r>
              <a:rPr lang="en-US" sz="1050" b="1" dirty="0">
                <a:solidFill>
                  <a:srgbClr val="FFFFFF">
                    <a:lumMod val="95000"/>
                  </a:srgbClr>
                </a:solidFill>
                <a:latin typeface="Arial"/>
              </a:rPr>
              <a:t>-  Webinar Attendee</a:t>
            </a:r>
          </a:p>
        </p:txBody>
      </p:sp>
      <p:sp>
        <p:nvSpPr>
          <p:cNvPr id="12" name="Speech Bubble: Oval 11">
            <a:extLst>
              <a:ext uri="{FF2B5EF4-FFF2-40B4-BE49-F238E27FC236}">
                <a16:creationId xmlns:a16="http://schemas.microsoft.com/office/drawing/2014/main" id="{195D826C-BCAC-54F7-3314-B631801CAC0D}"/>
              </a:ext>
            </a:extLst>
          </p:cNvPr>
          <p:cNvSpPr/>
          <p:nvPr/>
        </p:nvSpPr>
        <p:spPr>
          <a:xfrm>
            <a:off x="33617" y="521327"/>
            <a:ext cx="3351284" cy="1496120"/>
          </a:xfrm>
          <a:prstGeom prst="wedgeEllipseCallout">
            <a:avLst>
              <a:gd name="adj1" fmla="val 55041"/>
              <a:gd name="adj2" fmla="val 34121"/>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defRPr/>
            </a:pPr>
            <a:r>
              <a:rPr lang="en-US" sz="825" i="1" dirty="0">
                <a:solidFill>
                  <a:srgbClr val="FFFFFF"/>
                </a:solidFill>
                <a:latin typeface="Arial"/>
                <a:ea typeface="+mn-lt"/>
                <a:cs typeface="Arial"/>
              </a:rPr>
              <a:t>"One thing everyone can’t forget is the </a:t>
            </a:r>
            <a:r>
              <a:rPr lang="en-US" sz="825" b="1" i="1" dirty="0">
                <a:solidFill>
                  <a:schemeClr val="accent1">
                    <a:lumMod val="50000"/>
                    <a:lumOff val="50000"/>
                  </a:schemeClr>
                </a:solidFill>
                <a:latin typeface="Arial"/>
                <a:ea typeface="+mn-lt"/>
                <a:cs typeface="Arial"/>
              </a:rPr>
              <a:t>value and the power of communities </a:t>
            </a:r>
            <a:r>
              <a:rPr lang="en-US" sz="825" i="1" dirty="0">
                <a:solidFill>
                  <a:srgbClr val="FFFFFF"/>
                </a:solidFill>
                <a:latin typeface="Arial"/>
                <a:ea typeface="+mn-lt"/>
                <a:cs typeface="Arial"/>
              </a:rPr>
              <a:t>around you that are in similar shoes as yourself.  And I wish I had had a DWEN in my life when I started Hedley and Bennett and I didn’t.  And now I feel so fortunate to be a part of it."</a:t>
            </a:r>
          </a:p>
          <a:p>
            <a:pPr>
              <a:defRPr/>
            </a:pPr>
            <a:r>
              <a:rPr lang="en-US" sz="825" i="1" dirty="0">
                <a:solidFill>
                  <a:srgbClr val="FFFFFF"/>
                </a:solidFill>
                <a:latin typeface="Arial"/>
              </a:rPr>
              <a:t> </a:t>
            </a:r>
            <a:r>
              <a:rPr lang="en-US" sz="825" b="1" dirty="0">
                <a:solidFill>
                  <a:srgbClr val="FFFFFF"/>
                </a:solidFill>
                <a:latin typeface="Arial"/>
              </a:rPr>
              <a:t>-</a:t>
            </a:r>
            <a:r>
              <a:rPr lang="en-US" sz="825" b="1" dirty="0">
                <a:solidFill>
                  <a:srgbClr val="FFFFFF"/>
                </a:solidFill>
                <a:latin typeface="Arial"/>
                <a:ea typeface="+mn-lt"/>
                <a:cs typeface="Arial"/>
              </a:rPr>
              <a:t>  </a:t>
            </a:r>
            <a:r>
              <a:rPr lang="en-US" sz="900" b="1" dirty="0">
                <a:solidFill>
                  <a:srgbClr val="FFFFFF"/>
                </a:solidFill>
                <a:latin typeface="Arial"/>
                <a:ea typeface="+mn-lt"/>
                <a:cs typeface="Arial"/>
              </a:rPr>
              <a:t>Ellen Bennett, founder and Chief Brand Officer of Hedley &amp; Bennett</a:t>
            </a:r>
            <a:endParaRPr lang="en-US" sz="825" b="1" dirty="0">
              <a:solidFill>
                <a:srgbClr val="FFFFFF"/>
              </a:solidFill>
              <a:latin typeface="Arial"/>
              <a:ea typeface="+mn-lt"/>
              <a:cs typeface="Arial"/>
            </a:endParaRPr>
          </a:p>
        </p:txBody>
      </p:sp>
      <p:sp>
        <p:nvSpPr>
          <p:cNvPr id="7" name="Speech Bubble: Rectangle with Corners Rounded 6">
            <a:extLst>
              <a:ext uri="{FF2B5EF4-FFF2-40B4-BE49-F238E27FC236}">
                <a16:creationId xmlns:a16="http://schemas.microsoft.com/office/drawing/2014/main" id="{A96EA5D8-5400-B37D-3F24-3897867E6063}"/>
              </a:ext>
            </a:extLst>
          </p:cNvPr>
          <p:cNvSpPr/>
          <p:nvPr/>
        </p:nvSpPr>
        <p:spPr>
          <a:xfrm>
            <a:off x="6082048" y="320100"/>
            <a:ext cx="2654258" cy="1314457"/>
          </a:xfrm>
          <a:prstGeom prst="wedgeRoundRectCallout">
            <a:avLst>
              <a:gd name="adj1" fmla="val -45440"/>
              <a:gd name="adj2" fmla="val 64488"/>
              <a:gd name="adj3" fmla="val 16667"/>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defRPr/>
            </a:pPr>
            <a:r>
              <a:rPr lang="en-US" sz="900" dirty="0">
                <a:solidFill>
                  <a:srgbClr val="FFFFFF"/>
                </a:solidFill>
                <a:latin typeface="Arial"/>
                <a:ea typeface="+mn-lt"/>
                <a:cs typeface="Arial"/>
              </a:rPr>
              <a:t>"The community that exists within DWEN that exists within Dell, it’s probably fairly minor, but they just won company of the year for world changing ideas. And that to me just goes to show that we are all in the right place. It’s not just about technology and software. It’s about people.“</a:t>
            </a:r>
            <a:r>
              <a:rPr lang="en-US" sz="900" b="1" i="1" dirty="0">
                <a:solidFill>
                  <a:srgbClr val="FFFFFF"/>
                </a:solidFill>
                <a:latin typeface="Arial"/>
              </a:rPr>
              <a:t>– </a:t>
            </a:r>
            <a:r>
              <a:rPr lang="en-US" sz="900" b="1" dirty="0">
                <a:solidFill>
                  <a:schemeClr val="tx2"/>
                </a:solidFill>
                <a:latin typeface="Arial"/>
              </a:rPr>
              <a:t>DWEN Member</a:t>
            </a:r>
            <a:endParaRPr lang="en-US" dirty="0">
              <a:solidFill>
                <a:schemeClr val="tx2"/>
              </a:solidFill>
              <a:latin typeface="Arial"/>
            </a:endParaRPr>
          </a:p>
        </p:txBody>
      </p:sp>
      <p:sp>
        <p:nvSpPr>
          <p:cNvPr id="8" name="Speech Bubble: Oval 7">
            <a:extLst>
              <a:ext uri="{FF2B5EF4-FFF2-40B4-BE49-F238E27FC236}">
                <a16:creationId xmlns:a16="http://schemas.microsoft.com/office/drawing/2014/main" id="{9D0AA903-01E1-B27C-B853-9F97F4DA7F73}"/>
              </a:ext>
            </a:extLst>
          </p:cNvPr>
          <p:cNvSpPr/>
          <p:nvPr/>
        </p:nvSpPr>
        <p:spPr>
          <a:xfrm>
            <a:off x="38638" y="2044320"/>
            <a:ext cx="3351284" cy="1345664"/>
          </a:xfrm>
          <a:prstGeom prst="wedgeEllipseCallout">
            <a:avLst>
              <a:gd name="adj1" fmla="val 53510"/>
              <a:gd name="adj2" fmla="val 32892"/>
            </a:avLst>
          </a:prstGeom>
          <a:solidFill>
            <a:schemeClr val="accent3">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r>
              <a:rPr lang="en-US" sz="825" b="1" dirty="0">
                <a:solidFill>
                  <a:schemeClr val="accent1">
                    <a:lumMod val="75000"/>
                    <a:lumOff val="25000"/>
                  </a:schemeClr>
                </a:solidFill>
                <a:latin typeface="Arial"/>
                <a:ea typeface="+mn-lt"/>
                <a:cs typeface="Arial"/>
              </a:rPr>
              <a:t>"The network of DWEN will give you the opportunity not only to receive help and mentorship, but then to pay it forward</a:t>
            </a:r>
            <a:r>
              <a:rPr lang="en-US" sz="825" dirty="0">
                <a:solidFill>
                  <a:schemeClr val="bg2"/>
                </a:solidFill>
                <a:latin typeface="Arial"/>
                <a:ea typeface="+mn-lt"/>
                <a:cs typeface="Arial"/>
              </a:rPr>
              <a:t>. These are the types of things that are actually world changing. Thes are the types of things that change business for women especially and change business on a global level."  </a:t>
            </a:r>
            <a:endParaRPr lang="en-US" sz="825" dirty="0">
              <a:solidFill>
                <a:schemeClr val="bg2"/>
              </a:solidFill>
              <a:latin typeface="Arial"/>
              <a:cs typeface="Arial"/>
            </a:endParaRPr>
          </a:p>
          <a:p>
            <a:pPr algn="ctr">
              <a:defRPr/>
            </a:pPr>
            <a:r>
              <a:rPr lang="en-US" sz="825" i="1" dirty="0">
                <a:solidFill>
                  <a:schemeClr val="bg2"/>
                </a:solidFill>
                <a:latin typeface="Arial"/>
              </a:rPr>
              <a:t> </a:t>
            </a:r>
            <a:r>
              <a:rPr lang="en-US" sz="825" b="1" dirty="0">
                <a:solidFill>
                  <a:schemeClr val="bg2"/>
                </a:solidFill>
                <a:latin typeface="Arial"/>
              </a:rPr>
              <a:t>– </a:t>
            </a:r>
            <a:r>
              <a:rPr lang="en-US" sz="900" b="1" dirty="0">
                <a:solidFill>
                  <a:schemeClr val="bg2"/>
                </a:solidFill>
                <a:latin typeface="Arial"/>
              </a:rPr>
              <a:t>Dream Tech Winner Kristian Rene</a:t>
            </a:r>
            <a:r>
              <a:rPr lang="en-US" sz="900" dirty="0">
                <a:solidFill>
                  <a:schemeClr val="bg2"/>
                </a:solidFill>
                <a:latin typeface="Arial"/>
              </a:rPr>
              <a:t> </a:t>
            </a:r>
            <a:endParaRPr lang="en-US" sz="825" b="1" dirty="0">
              <a:solidFill>
                <a:schemeClr val="bg2"/>
              </a:solidFill>
              <a:latin typeface="Arial"/>
              <a:cs typeface="Arial"/>
            </a:endParaRPr>
          </a:p>
          <a:p>
            <a:pPr algn="ctr">
              <a:defRPr/>
            </a:pPr>
            <a:endParaRPr lang="en-US" sz="600" dirty="0">
              <a:solidFill>
                <a:srgbClr val="000000"/>
              </a:solidFill>
              <a:latin typeface="Arial"/>
              <a:cs typeface="Arial"/>
            </a:endParaRPr>
          </a:p>
        </p:txBody>
      </p:sp>
    </p:spTree>
    <p:extLst>
      <p:ext uri="{BB962C8B-B14F-4D97-AF65-F5344CB8AC3E}">
        <p14:creationId xmlns:p14="http://schemas.microsoft.com/office/powerpoint/2010/main" val="3312665646"/>
      </p:ext>
    </p:extLst>
  </p:cSld>
  <p:clrMapOvr>
    <a:masterClrMapping/>
  </p:clrMapOvr>
</p:sld>
</file>

<file path=ppt/theme/theme1.xml><?xml version="1.0" encoding="utf-8"?>
<a:theme xmlns:a="http://schemas.openxmlformats.org/drawingml/2006/main" name="Dell FY24">
  <a:themeElements>
    <a:clrScheme name="DT 2023">
      <a:dk1>
        <a:srgbClr val="808080"/>
      </a:dk1>
      <a:lt1>
        <a:srgbClr val="0672CB"/>
      </a:lt1>
      <a:dk2>
        <a:srgbClr val="FFFFFF"/>
      </a:dk2>
      <a:lt2>
        <a:srgbClr val="000000"/>
      </a:lt2>
      <a:accent1>
        <a:srgbClr val="0D2155"/>
      </a:accent1>
      <a:accent2>
        <a:srgbClr val="247554"/>
      </a:accent2>
      <a:accent3>
        <a:srgbClr val="F4BB5E"/>
      </a:accent3>
      <a:accent4>
        <a:srgbClr val="E5F8FF"/>
      </a:accent4>
      <a:accent5>
        <a:srgbClr val="691D3F"/>
      </a:accent5>
      <a:accent6>
        <a:srgbClr val="0C32A4"/>
      </a:accent6>
      <a:hlink>
        <a:srgbClr val="0672CB"/>
      </a:hlink>
      <a:folHlink>
        <a:srgbClr val="612CB0"/>
      </a:folHlink>
    </a:clrScheme>
    <a:fontScheme name="Custom 1">
      <a:majorFont>
        <a:latin typeface="Arial Nova Light"/>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a:solidFill>
            <a:schemeClr val="bg2"/>
          </a:solidFill>
        </a:ln>
      </a:spPr>
      <a:bodyPr rtlCol="0" anchor="ctr"/>
      <a:lstStyle>
        <a:defPPr algn="ctr">
          <a:defRPr sz="1200"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ctr">
          <a:defRPr dirty="0" smtClean="0">
            <a:solidFill>
              <a:schemeClr val="bg2"/>
            </a:solidFill>
          </a:defRPr>
        </a:defPPr>
      </a:lstStyle>
    </a:txDef>
  </a:objectDefaults>
  <a:extraClrSchemeLst/>
  <a:custClrLst>
    <a:custClr name="White">
      <a:srgbClr val="FFFFFF"/>
    </a:custClr>
    <a:custClr name="Carbon">
      <a:srgbClr val="444444"/>
    </a:custClr>
    <a:custClr name="Midnight">
      <a:srgbClr val="0D2155"/>
    </a:custClr>
    <a:custClr name="Cornflower">
      <a:srgbClr val="58A5E6"/>
    </a:custClr>
    <a:custClr name="Deep Green">
      <a:srgbClr val="244739"/>
    </a:custClr>
    <a:custClr name="Grass">
      <a:srgbClr val="4EE760"/>
    </a:custClr>
    <a:custClr name="Raisin">
      <a:srgbClr val="2A145A"/>
    </a:custClr>
    <a:custClr name="Iris">
      <a:srgbClr val="9F78FC"/>
    </a:custClr>
    <a:custClr name="Wine">
      <a:srgbClr val="4A193A"/>
    </a:custClr>
    <a:custClr name="Coral">
      <a:srgbClr val="E1633F"/>
    </a:custClr>
    <a:custClr name="White">
      <a:srgbClr val="FFFFFF"/>
    </a:custClr>
    <a:custClr name="Steel">
      <a:srgbClr val="6E6E6E"/>
    </a:custClr>
    <a:custClr name="Navy">
      <a:srgbClr val="00227F"/>
    </a:custClr>
    <a:custClr name="Sky">
      <a:srgbClr val="80C7FB"/>
    </a:custClr>
    <a:custClr name="Forest">
      <a:srgbClr val="1B5744"/>
    </a:custClr>
    <a:custClr name="Mint">
      <a:srgbClr val="7BFC76"/>
    </a:custClr>
    <a:custClr name="Eggplant">
      <a:srgbClr val="500A96"/>
    </a:custClr>
    <a:custClr name="Wisteria">
      <a:srgbClr val="AA96FA"/>
    </a:custClr>
    <a:custClr name="Burgundy">
      <a:srgbClr val="691D3F"/>
    </a:custClr>
    <a:custClr name="Orange">
      <a:srgbClr val="E17F3F"/>
    </a:custClr>
    <a:custClr name="White">
      <a:srgbClr val="FFFFFF"/>
    </a:custClr>
    <a:custClr name="Gray">
      <a:srgbClr val="808080"/>
    </a:custClr>
    <a:custClr name="Royal">
      <a:srgbClr val="0C32A4"/>
    </a:custClr>
    <a:custClr name="Pool">
      <a:srgbClr val="9FDDFF"/>
    </a:custClr>
    <a:custClr name="Hunter">
      <a:srgbClr val="247554"/>
    </a:custClr>
    <a:custClr name="Lime">
      <a:srgbClr val="9FFF99"/>
    </a:custClr>
    <a:custClr name="Plum">
      <a:srgbClr val="612CB0"/>
    </a:custClr>
    <a:custClr name="Lavender">
      <a:srgbClr val="BEAFFF"/>
    </a:custClr>
    <a:custClr name="Ruby">
      <a:srgbClr val="85133F"/>
    </a:custClr>
    <a:custClr name="Apricot">
      <a:srgbClr val="F4BB5E"/>
    </a:custClr>
    <a:custClr name="White">
      <a:srgbClr val="FFFFFF"/>
    </a:custClr>
    <a:custClr name="Granite">
      <a:srgbClr val="C8C9C7"/>
    </a:custClr>
    <a:custClr name="Cobalt">
      <a:srgbClr val="1D56C0"/>
    </a:custClr>
    <a:custClr name="Mist">
      <a:srgbClr val="CBEEFF"/>
    </a:custClr>
    <a:custClr name="Kelly">
      <a:srgbClr val="349E5F"/>
    </a:custClr>
    <a:custClr name="Honeydew">
      <a:srgbClr val="BFFFB7"/>
    </a:custClr>
    <a:custClr name="Violet">
      <a:srgbClr val="743DD4"/>
    </a:custClr>
    <a:custClr name="Lilac">
      <a:srgbClr val="C8C0FF"/>
    </a:custClr>
    <a:custClr name="Scarlet">
      <a:srgbClr val="B30B37"/>
    </a:custClr>
    <a:custClr name="Marigold">
      <a:srgbClr val="F9D674"/>
    </a:custClr>
    <a:custClr name="White">
      <a:srgbClr val="FFFFFF"/>
    </a:custClr>
    <a:custClr name="Quartz">
      <a:srgbClr val="EEEEEE"/>
    </a:custClr>
    <a:custClr name="Dell Blue">
      <a:srgbClr val="0672CB"/>
    </a:custClr>
    <a:custClr name="Glacier">
      <a:srgbClr val="E5F8FF"/>
    </a:custClr>
    <a:custClr name="Basil">
      <a:srgbClr val="37CC5C"/>
    </a:custClr>
    <a:custClr name="Tea Green">
      <a:srgbClr val="E4FFD6"/>
    </a:custClr>
    <a:custClr name="Amethyst">
      <a:srgbClr val="8E5CEF"/>
    </a:custClr>
    <a:custClr name="Periwinkle">
      <a:srgbClr val="DEDDFF"/>
    </a:custClr>
    <a:custClr name="Cherry">
      <a:srgbClr val="D2333D"/>
    </a:custClr>
    <a:custClr name="Sand">
      <a:srgbClr val="FBEECE"/>
    </a:custClr>
  </a:custClrLst>
  <a:extLst>
    <a:ext uri="{05A4C25C-085E-4340-85A3-A5531E510DB2}">
      <thm15:themeFamily xmlns:thm15="http://schemas.microsoft.com/office/thememl/2012/main" name="Dell FY24" id="{0E90A4EE-8037-4884-80E9-64A2F91E148E}" vid="{10DF7832-9654-48D1-A31D-EE875FD53C21}"/>
    </a:ext>
  </a:extLst>
</a:theme>
</file>

<file path=ppt/theme/theme2.xml><?xml version="1.0" encoding="utf-8"?>
<a:theme xmlns:a="http://schemas.openxmlformats.org/drawingml/2006/main" name="Dell Tech template">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a:solidFill>
            <a:schemeClr val="bg2"/>
          </a:solidFill>
        </a:ln>
      </a:spPr>
      <a:bodyPr rtlCol="0" anchor="ctr"/>
      <a:lstStyle>
        <a:defPPr algn="ctr">
          <a:defRPr sz="1200"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ctr">
          <a:defRPr sz="1800" dirty="0" smtClean="0"/>
        </a:defPPr>
      </a:lstStyle>
    </a:txDef>
  </a:objectDefaults>
  <a:extraClrSchemeLst/>
  <a:extLst>
    <a:ext uri="{05A4C25C-085E-4340-85A3-A5531E510DB2}">
      <thm15:themeFamily xmlns:thm15="http://schemas.microsoft.com/office/thememl/2012/main" name="Presentation1" id="{688344F9-CEC2-4A85-9A12-7175325C8AA8}" vid="{89AAF39C-A9A7-459C-8D00-11FAC46A3125}"/>
    </a:ext>
  </a:extLst>
</a:theme>
</file>

<file path=ppt/theme/theme3.xml><?xml version="1.0" encoding="utf-8"?>
<a:theme xmlns:a="http://schemas.openxmlformats.org/drawingml/2006/main" name="1_Dell FY24">
  <a:themeElements>
    <a:clrScheme name="DT 2023">
      <a:dk1>
        <a:srgbClr val="808080"/>
      </a:dk1>
      <a:lt1>
        <a:srgbClr val="0672CB"/>
      </a:lt1>
      <a:dk2>
        <a:srgbClr val="FFFFFF"/>
      </a:dk2>
      <a:lt2>
        <a:srgbClr val="000000"/>
      </a:lt2>
      <a:accent1>
        <a:srgbClr val="0D2155"/>
      </a:accent1>
      <a:accent2>
        <a:srgbClr val="247554"/>
      </a:accent2>
      <a:accent3>
        <a:srgbClr val="F4BB5E"/>
      </a:accent3>
      <a:accent4>
        <a:srgbClr val="E5F8FF"/>
      </a:accent4>
      <a:accent5>
        <a:srgbClr val="691D3F"/>
      </a:accent5>
      <a:accent6>
        <a:srgbClr val="0C32A4"/>
      </a:accent6>
      <a:hlink>
        <a:srgbClr val="0672CB"/>
      </a:hlink>
      <a:folHlink>
        <a:srgbClr val="612CB0"/>
      </a:folHlink>
    </a:clrScheme>
    <a:fontScheme name="Custom 1">
      <a:majorFont>
        <a:latin typeface="Arial Nova Light"/>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a:solidFill>
            <a:schemeClr val="bg2"/>
          </a:solidFill>
        </a:ln>
      </a:spPr>
      <a:bodyPr rtlCol="0" anchor="ctr"/>
      <a:lstStyle>
        <a:defPPr algn="ctr">
          <a:defRPr sz="1200"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ctr">
          <a:defRPr dirty="0" smtClean="0">
            <a:solidFill>
              <a:schemeClr val="bg2"/>
            </a:solidFill>
          </a:defRPr>
        </a:defPPr>
      </a:lstStyle>
    </a:txDef>
  </a:objectDefaults>
  <a:extraClrSchemeLst/>
  <a:custClrLst>
    <a:custClr name="White">
      <a:srgbClr val="FFFFFF"/>
    </a:custClr>
    <a:custClr name="Carbon">
      <a:srgbClr val="444444"/>
    </a:custClr>
    <a:custClr name="Midnight">
      <a:srgbClr val="0D2155"/>
    </a:custClr>
    <a:custClr name="Cornflower">
      <a:srgbClr val="58A5E6"/>
    </a:custClr>
    <a:custClr name="Deep Green">
      <a:srgbClr val="244739"/>
    </a:custClr>
    <a:custClr name="Grass">
      <a:srgbClr val="4EE760"/>
    </a:custClr>
    <a:custClr name="Raisin">
      <a:srgbClr val="2A145A"/>
    </a:custClr>
    <a:custClr name="Iris">
      <a:srgbClr val="9F78FC"/>
    </a:custClr>
    <a:custClr name="Wine">
      <a:srgbClr val="4A193A"/>
    </a:custClr>
    <a:custClr name="Coral">
      <a:srgbClr val="E1633F"/>
    </a:custClr>
    <a:custClr name="White">
      <a:srgbClr val="FFFFFF"/>
    </a:custClr>
    <a:custClr name="Steel">
      <a:srgbClr val="6E6E6E"/>
    </a:custClr>
    <a:custClr name="Navy">
      <a:srgbClr val="00227F"/>
    </a:custClr>
    <a:custClr name="Sky">
      <a:srgbClr val="80C7FB"/>
    </a:custClr>
    <a:custClr name="Forest">
      <a:srgbClr val="1B5744"/>
    </a:custClr>
    <a:custClr name="Mint">
      <a:srgbClr val="7BFC76"/>
    </a:custClr>
    <a:custClr name="Eggplant">
      <a:srgbClr val="500A96"/>
    </a:custClr>
    <a:custClr name="Wisteria">
      <a:srgbClr val="AA96FA"/>
    </a:custClr>
    <a:custClr name="Burgundy">
      <a:srgbClr val="691D3F"/>
    </a:custClr>
    <a:custClr name="Orange">
      <a:srgbClr val="E17F3F"/>
    </a:custClr>
    <a:custClr name="White">
      <a:srgbClr val="FFFFFF"/>
    </a:custClr>
    <a:custClr name="Gray">
      <a:srgbClr val="808080"/>
    </a:custClr>
    <a:custClr name="Royal">
      <a:srgbClr val="0C32A4"/>
    </a:custClr>
    <a:custClr name="Pool">
      <a:srgbClr val="9FDDFF"/>
    </a:custClr>
    <a:custClr name="Hunter">
      <a:srgbClr val="247554"/>
    </a:custClr>
    <a:custClr name="Lime">
      <a:srgbClr val="9FFF99"/>
    </a:custClr>
    <a:custClr name="Plum">
      <a:srgbClr val="612CB0"/>
    </a:custClr>
    <a:custClr name="Lavender">
      <a:srgbClr val="BEAFFF"/>
    </a:custClr>
    <a:custClr name="Ruby">
      <a:srgbClr val="85133F"/>
    </a:custClr>
    <a:custClr name="Apricot">
      <a:srgbClr val="F4BB5E"/>
    </a:custClr>
    <a:custClr name="White">
      <a:srgbClr val="FFFFFF"/>
    </a:custClr>
    <a:custClr name="Granite">
      <a:srgbClr val="C8C9C7"/>
    </a:custClr>
    <a:custClr name="Cobalt">
      <a:srgbClr val="1D56C0"/>
    </a:custClr>
    <a:custClr name="Mist">
      <a:srgbClr val="CBEEFF"/>
    </a:custClr>
    <a:custClr name="Kelly">
      <a:srgbClr val="349E5F"/>
    </a:custClr>
    <a:custClr name="Honeydew">
      <a:srgbClr val="BFFFB7"/>
    </a:custClr>
    <a:custClr name="Violet">
      <a:srgbClr val="743DD4"/>
    </a:custClr>
    <a:custClr name="Lilac">
      <a:srgbClr val="C8C0FF"/>
    </a:custClr>
    <a:custClr name="Scarlet">
      <a:srgbClr val="B30B37"/>
    </a:custClr>
    <a:custClr name="Marigold">
      <a:srgbClr val="F9D674"/>
    </a:custClr>
    <a:custClr name="White">
      <a:srgbClr val="FFFFFF"/>
    </a:custClr>
    <a:custClr name="Quartz">
      <a:srgbClr val="EEEEEE"/>
    </a:custClr>
    <a:custClr name="Dell Blue">
      <a:srgbClr val="0672CB"/>
    </a:custClr>
    <a:custClr name="Glacier">
      <a:srgbClr val="E5F8FF"/>
    </a:custClr>
    <a:custClr name="Basil">
      <a:srgbClr val="37CC5C"/>
    </a:custClr>
    <a:custClr name="Tea Green">
      <a:srgbClr val="E4FFD6"/>
    </a:custClr>
    <a:custClr name="Amethyst">
      <a:srgbClr val="8E5CEF"/>
    </a:custClr>
    <a:custClr name="Periwinkle">
      <a:srgbClr val="DEDDFF"/>
    </a:custClr>
    <a:custClr name="Cherry">
      <a:srgbClr val="D2333D"/>
    </a:custClr>
    <a:custClr name="Sand">
      <a:srgbClr val="FBEECE"/>
    </a:custClr>
  </a:custClrLst>
  <a:extLst>
    <a:ext uri="{05A4C25C-085E-4340-85A3-A5531E510DB2}">
      <thm15:themeFamily xmlns:thm15="http://schemas.microsoft.com/office/thememl/2012/main" name="Dell FY24" id="{0E90A4EE-8037-4884-80E9-64A2F91E148E}" vid="{10DF7832-9654-48D1-A31D-EE875FD53C21}"/>
    </a:ext>
  </a:extLst>
</a:theme>
</file>

<file path=ppt/theme/theme4.xml><?xml version="1.0" encoding="utf-8"?>
<a:theme xmlns:a="http://schemas.openxmlformats.org/drawingml/2006/main" name="1_Dell Tech template">
  <a:themeElements>
    <a:clrScheme name="DT 2023">
      <a:dk1>
        <a:srgbClr val="808080"/>
      </a:dk1>
      <a:lt1>
        <a:srgbClr val="0672CB"/>
      </a:lt1>
      <a:dk2>
        <a:srgbClr val="FFFFFF"/>
      </a:dk2>
      <a:lt2>
        <a:srgbClr val="000000"/>
      </a:lt2>
      <a:accent1>
        <a:srgbClr val="0D2155"/>
      </a:accent1>
      <a:accent2>
        <a:srgbClr val="247554"/>
      </a:accent2>
      <a:accent3>
        <a:srgbClr val="F4BB5E"/>
      </a:accent3>
      <a:accent4>
        <a:srgbClr val="E5F8FF"/>
      </a:accent4>
      <a:accent5>
        <a:srgbClr val="691D3F"/>
      </a:accent5>
      <a:accent6>
        <a:srgbClr val="0C32A4"/>
      </a:accent6>
      <a:hlink>
        <a:srgbClr val="0672CB"/>
      </a:hlink>
      <a:folHlink>
        <a:srgbClr val="612C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021 Dell Tech template">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a:solidFill>
            <a:schemeClr val="bg2"/>
          </a:solidFill>
        </a:ln>
      </a:spPr>
      <a:bodyPr rtlCol="0" anchor="ctr"/>
      <a:lstStyle>
        <a:defPPr algn="ctr">
          <a:defRPr sz="1200"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ctr">
          <a:defRPr sz="1800" dirty="0" smtClean="0"/>
        </a:defPPr>
      </a:lstStyle>
    </a:txDef>
  </a:objectDefaults>
  <a:extraClrSchemeLst/>
  <a:extLst>
    <a:ext uri="{05A4C25C-085E-4340-85A3-A5531E510DB2}">
      <thm15:themeFamily xmlns:thm15="http://schemas.microsoft.com/office/thememl/2012/main" name="Presentation1" id="{F6739483-0A54-8B43-ADB3-07BBD83E9BDE}" vid="{19357FE4-B89F-2D4B-BF79-B7B8EC588B7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2789192BF4824BBEDA3AC9FCF428B3" ma:contentTypeVersion="21" ma:contentTypeDescription="Create a new document." ma:contentTypeScope="" ma:versionID="4d9a4e1633a17a3899b1bf6adfe9039f">
  <xsd:schema xmlns:xsd="http://www.w3.org/2001/XMLSchema" xmlns:xs="http://www.w3.org/2001/XMLSchema" xmlns:p="http://schemas.microsoft.com/office/2006/metadata/properties" xmlns:ns2="a98d785b-a573-4648-a687-d73070f116ca" xmlns:ns3="e7d83ab9-40ce-4f6a-9d5b-bb8228ec9b2e" targetNamespace="http://schemas.microsoft.com/office/2006/metadata/properties" ma:root="true" ma:fieldsID="ea3e3fe76a8c86075157bc95f00514b8" ns2:_="" ns3:_="">
    <xsd:import namespace="a98d785b-a573-4648-a687-d73070f116ca"/>
    <xsd:import namespace="e7d83ab9-40ce-4f6a-9d5b-bb8228ec9b2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Date"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8d785b-a573-4648-a687-d73070f116c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d3276885-7dfa-4cd0-820a-7be052c89ea5}" ma:internalName="TaxCatchAll" ma:showField="CatchAllData" ma:web="a98d785b-a573-4648-a687-d73070f116c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7d83ab9-40ce-4f6a-9d5b-bb8228ec9b2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 ma:index="20" nillable="true" ma:displayName="Date" ma:format="DateOnly" ma:internalName="Dat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2a3306c-a91f-4216-84a6-267e9c23c602"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98d785b-a573-4648-a687-d73070f116ca" xsi:nil="true"/>
    <Date xmlns="e7d83ab9-40ce-4f6a-9d5b-bb8228ec9b2e" xsi:nil="true"/>
    <lcf76f155ced4ddcb4097134ff3c332f xmlns="e7d83ab9-40ce-4f6a-9d5b-bb8228ec9b2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DB30B00-ECDD-448C-BAAC-EA791F9A71CF}"/>
</file>

<file path=customXml/itemProps2.xml><?xml version="1.0" encoding="utf-8"?>
<ds:datastoreItem xmlns:ds="http://schemas.openxmlformats.org/officeDocument/2006/customXml" ds:itemID="{6A7639F8-9C07-4AC5-A2EB-C5464FC33352}"/>
</file>

<file path=customXml/itemProps3.xml><?xml version="1.0" encoding="utf-8"?>
<ds:datastoreItem xmlns:ds="http://schemas.openxmlformats.org/officeDocument/2006/customXml" ds:itemID="{28FE8FF7-CE87-4079-A2F9-7DDF5E311E43}"/>
</file>

<file path=docProps/app.xml><?xml version="1.0" encoding="utf-8"?>
<Properties xmlns="http://schemas.openxmlformats.org/officeDocument/2006/extended-properties" xmlns:vt="http://schemas.openxmlformats.org/officeDocument/2006/docPropsVTypes">
  <Template>Default Theme</Template>
  <TotalTime>2012</TotalTime>
  <Words>3254</Words>
  <Application>Microsoft Office PowerPoint</Application>
  <PresentationFormat>On-screen Show (16:9)</PresentationFormat>
  <Paragraphs>358</Paragraphs>
  <Slides>31</Slides>
  <Notes>15</Notes>
  <HiddenSlides>1</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31</vt:i4>
      </vt:variant>
    </vt:vector>
  </HeadingPairs>
  <TitlesOfParts>
    <vt:vector size="43" baseType="lpstr">
      <vt:lpstr>Arial</vt:lpstr>
      <vt:lpstr>Arial Nova Light</vt:lpstr>
      <vt:lpstr>Calibri</vt:lpstr>
      <vt:lpstr>Calibri Light</vt:lpstr>
      <vt:lpstr>Noto Sans Symbols</vt:lpstr>
      <vt:lpstr>Wingdings</vt:lpstr>
      <vt:lpstr>Dell FY24</vt:lpstr>
      <vt:lpstr>Dell Tech template</vt:lpstr>
      <vt:lpstr>1_Dell FY24</vt:lpstr>
      <vt:lpstr>1_Dell Tech template</vt:lpstr>
      <vt:lpstr>2021 Dell Tech template</vt:lpstr>
      <vt:lpstr>Office Theme</vt:lpstr>
      <vt:lpstr>Dell Women’s  Entrepreneur Network   Maximize Your Membership with DWEN</vt:lpstr>
      <vt:lpstr>At DWEN, We Believe in Entrepreneurs</vt:lpstr>
      <vt:lpstr>Why is Dell supporting Women Entrepreneurs?        DWEN’s mission as a community is to advance women- owned business through community, technology and funding resources.   Investing in women positively impacts the global economy.   Women-owned businesses are significant drivers of job creation and economic growth.   Striving to support women who have historically been under-served.  </vt:lpstr>
      <vt:lpstr>DWEN connects female entrepreneurs around the globe with networks, knowledge and insight that gives them power to do more</vt:lpstr>
      <vt:lpstr>Looking Back, Looking Forward</vt:lpstr>
      <vt:lpstr>PowerPoint Presentation</vt:lpstr>
      <vt:lpstr>DWEN Community</vt:lpstr>
      <vt:lpstr>Meet Your Network</vt:lpstr>
      <vt:lpstr>Your Voice Shapes DWEN</vt:lpstr>
      <vt:lpstr>DWEN Benefits Professional Development  and Networking</vt:lpstr>
      <vt:lpstr>Connect</vt:lpstr>
      <vt:lpstr>Dell Technologies Entrepreneur Mentoring Advice to get Growing</vt:lpstr>
      <vt:lpstr>Mentor Program</vt:lpstr>
      <vt:lpstr>Inspire</vt:lpstr>
      <vt:lpstr>Member Voices</vt:lpstr>
      <vt:lpstr>Recent Webcasts – Available On Demand</vt:lpstr>
      <vt:lpstr>Top Requested Webcast Topics</vt:lpstr>
      <vt:lpstr>Transform</vt:lpstr>
      <vt:lpstr>Technology Support  Visit the “Tech Hub”   </vt:lpstr>
      <vt:lpstr>Glance into the Tech Hub</vt:lpstr>
      <vt:lpstr>Funding Support  Visit the “Funding Hub”</vt:lpstr>
      <vt:lpstr>Email Communications </vt:lpstr>
      <vt:lpstr>Support and Advice</vt:lpstr>
      <vt:lpstr>Global Community</vt:lpstr>
      <vt:lpstr>DWEN.com Overview</vt:lpstr>
      <vt:lpstr>DWEN.com Walk Through</vt:lpstr>
      <vt:lpstr>Get Started</vt:lpstr>
      <vt:lpstr>Guidelines for Engagement </vt:lpstr>
      <vt:lpstr>FAQ</vt:lpstr>
      <vt:lpstr>Q&amp;A</vt:lpstr>
      <vt:lpstr>Thank you!</vt:lpstr>
    </vt:vector>
  </TitlesOfParts>
  <Company>Dell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Welker, Aaron</dc:creator>
  <cp:lastModifiedBy>Amy Biedenharn (IG)</cp:lastModifiedBy>
  <cp:revision>6</cp:revision>
  <dcterms:created xsi:type="dcterms:W3CDTF">2023-01-11T21:36:43Z</dcterms:created>
  <dcterms:modified xsi:type="dcterms:W3CDTF">2024-07-24T16:05:57Z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7bd41d9-d1d6-4f41-bf46-97f0241fcca2_Enabled">
    <vt:lpwstr>true</vt:lpwstr>
  </property>
  <property fmtid="{D5CDD505-2E9C-101B-9397-08002B2CF9AE}" pid="3" name="MSIP_Label_a7bd41d9-d1d6-4f41-bf46-97f0241fcca2_SetDate">
    <vt:lpwstr>2023-01-12T16:31:14Z</vt:lpwstr>
  </property>
  <property fmtid="{D5CDD505-2E9C-101B-9397-08002B2CF9AE}" pid="4" name="MSIP_Label_a7bd41d9-d1d6-4f41-bf46-97f0241fcca2_Method">
    <vt:lpwstr>Privileged</vt:lpwstr>
  </property>
  <property fmtid="{D5CDD505-2E9C-101B-9397-08002B2CF9AE}" pid="5" name="MSIP_Label_a7bd41d9-d1d6-4f41-bf46-97f0241fcca2_Name">
    <vt:lpwstr>No Visual Label</vt:lpwstr>
  </property>
  <property fmtid="{D5CDD505-2E9C-101B-9397-08002B2CF9AE}" pid="6" name="MSIP_Label_a7bd41d9-d1d6-4f41-bf46-97f0241fcca2_SiteId">
    <vt:lpwstr>945c199a-83a2-4e80-9f8c-5a91be5752dd</vt:lpwstr>
  </property>
  <property fmtid="{D5CDD505-2E9C-101B-9397-08002B2CF9AE}" pid="7" name="MSIP_Label_a7bd41d9-d1d6-4f41-bf46-97f0241fcca2_ActionId">
    <vt:lpwstr>e056faf8-42c0-44f6-9372-9a084ccce1e6</vt:lpwstr>
  </property>
  <property fmtid="{D5CDD505-2E9C-101B-9397-08002B2CF9AE}" pid="8" name="MSIP_Label_a7bd41d9-d1d6-4f41-bf46-97f0241fcca2_ContentBits">
    <vt:lpwstr>0</vt:lpwstr>
  </property>
  <property fmtid="{D5CDD505-2E9C-101B-9397-08002B2CF9AE}" pid="9" name="ContentTypeId">
    <vt:lpwstr>0x010100002789192BF4824BBEDA3AC9FCF428B3</vt:lpwstr>
  </property>
</Properties>
</file>